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sldIdLst>
    <p:sldId id="256" r:id="rId5"/>
    <p:sldId id="303" r:id="rId6"/>
    <p:sldId id="259" r:id="rId7"/>
    <p:sldId id="261" r:id="rId8"/>
    <p:sldId id="306" r:id="rId9"/>
    <p:sldId id="307" r:id="rId10"/>
    <p:sldId id="315" r:id="rId11"/>
    <p:sldId id="308" r:id="rId12"/>
    <p:sldId id="310" r:id="rId13"/>
    <p:sldId id="312" r:id="rId14"/>
    <p:sldId id="313" r:id="rId15"/>
    <p:sldId id="314" r:id="rId16"/>
    <p:sldId id="311" r:id="rId17"/>
    <p:sldId id="30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7EB6"/>
    <a:srgbClr val="525252"/>
    <a:srgbClr val="B9B9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B19981B-35A5-4AC8-B62A-C151F454BB0C}" v="1" dt="2021-06-08T16:19:29.0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883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riffin, Liam" userId="f12be1be-77c4-464e-b93b-e38885b03779" providerId="ADAL" clId="{BEA53000-E8E4-416D-AA74-C33EAC9A5FE5}"/>
    <pc:docChg chg="undo custSel addSld delSld modSld sldOrd">
      <pc:chgData name="Griffin, Liam" userId="f12be1be-77c4-464e-b93b-e38885b03779" providerId="ADAL" clId="{BEA53000-E8E4-416D-AA74-C33EAC9A5FE5}" dt="2020-09-04T11:26:57.387" v="4829" actId="2696"/>
      <pc:docMkLst>
        <pc:docMk/>
      </pc:docMkLst>
      <pc:sldChg chg="modSp">
        <pc:chgData name="Griffin, Liam" userId="f12be1be-77c4-464e-b93b-e38885b03779" providerId="ADAL" clId="{BEA53000-E8E4-416D-AA74-C33EAC9A5FE5}" dt="2020-09-01T11:35:18.124" v="4515" actId="20577"/>
        <pc:sldMkLst>
          <pc:docMk/>
          <pc:sldMk cId="3242846383" sldId="256"/>
        </pc:sldMkLst>
        <pc:spChg chg="mod">
          <ac:chgData name="Griffin, Liam" userId="f12be1be-77c4-464e-b93b-e38885b03779" providerId="ADAL" clId="{BEA53000-E8E4-416D-AA74-C33EAC9A5FE5}" dt="2020-09-01T11:35:18.124" v="4515" actId="20577"/>
          <ac:spMkLst>
            <pc:docMk/>
            <pc:sldMk cId="3242846383" sldId="256"/>
            <ac:spMk id="4" creationId="{5EAEA986-92DA-499D-BAA3-3B22F59331CF}"/>
          </ac:spMkLst>
        </pc:spChg>
      </pc:sldChg>
      <pc:sldChg chg="addSp delSp modSp">
        <pc:chgData name="Griffin, Liam" userId="f12be1be-77c4-464e-b93b-e38885b03779" providerId="ADAL" clId="{BEA53000-E8E4-416D-AA74-C33EAC9A5FE5}" dt="2020-09-01T10:59:05.904" v="4247" actId="1076"/>
        <pc:sldMkLst>
          <pc:docMk/>
          <pc:sldMk cId="1232123794" sldId="261"/>
        </pc:sldMkLst>
        <pc:spChg chg="mod">
          <ac:chgData name="Griffin, Liam" userId="f12be1be-77c4-464e-b93b-e38885b03779" providerId="ADAL" clId="{BEA53000-E8E4-416D-AA74-C33EAC9A5FE5}" dt="2020-09-01T10:59:05.904" v="4247" actId="1076"/>
          <ac:spMkLst>
            <pc:docMk/>
            <pc:sldMk cId="1232123794" sldId="261"/>
            <ac:spMk id="8" creationId="{E56C3ED8-D9D5-4F9D-BE2E-A7E03EE8B762}"/>
          </ac:spMkLst>
        </pc:spChg>
        <pc:spChg chg="mod">
          <ac:chgData name="Griffin, Liam" userId="f12be1be-77c4-464e-b93b-e38885b03779" providerId="ADAL" clId="{BEA53000-E8E4-416D-AA74-C33EAC9A5FE5}" dt="2020-09-01T09:07:58.287" v="414" actId="1035"/>
          <ac:spMkLst>
            <pc:docMk/>
            <pc:sldMk cId="1232123794" sldId="261"/>
            <ac:spMk id="9" creationId="{0A26E761-4C5E-4B2B-ADEE-3F3F89892267}"/>
          </ac:spMkLst>
        </pc:spChg>
        <pc:spChg chg="mod">
          <ac:chgData name="Griffin, Liam" userId="f12be1be-77c4-464e-b93b-e38885b03779" providerId="ADAL" clId="{BEA53000-E8E4-416D-AA74-C33EAC9A5FE5}" dt="2020-09-01T09:07:51.293" v="408" actId="1036"/>
          <ac:spMkLst>
            <pc:docMk/>
            <pc:sldMk cId="1232123794" sldId="261"/>
            <ac:spMk id="10" creationId="{5601DF42-7EB7-43B3-81E0-72373CD01230}"/>
          </ac:spMkLst>
        </pc:spChg>
        <pc:spChg chg="mod">
          <ac:chgData name="Griffin, Liam" userId="f12be1be-77c4-464e-b93b-e38885b03779" providerId="ADAL" clId="{BEA53000-E8E4-416D-AA74-C33EAC9A5FE5}" dt="2020-09-01T09:08:08.191" v="415" actId="1076"/>
          <ac:spMkLst>
            <pc:docMk/>
            <pc:sldMk cId="1232123794" sldId="261"/>
            <ac:spMk id="11" creationId="{CAB25387-C9BF-44E9-9E8B-0064CF1BC931}"/>
          </ac:spMkLst>
        </pc:spChg>
        <pc:picChg chg="del">
          <ac:chgData name="Griffin, Liam" userId="f12be1be-77c4-464e-b93b-e38885b03779" providerId="ADAL" clId="{BEA53000-E8E4-416D-AA74-C33EAC9A5FE5}" dt="2020-09-01T09:05:09.268" v="35" actId="478"/>
          <ac:picMkLst>
            <pc:docMk/>
            <pc:sldMk cId="1232123794" sldId="261"/>
            <ac:picMk id="4" creationId="{E9140159-E370-40C9-A564-A2D380B55283}"/>
          </ac:picMkLst>
        </pc:picChg>
        <pc:picChg chg="add mod ord modCrop">
          <ac:chgData name="Griffin, Liam" userId="f12be1be-77c4-464e-b93b-e38885b03779" providerId="ADAL" clId="{BEA53000-E8E4-416D-AA74-C33EAC9A5FE5}" dt="2020-09-01T09:07:45.130" v="405" actId="1076"/>
          <ac:picMkLst>
            <pc:docMk/>
            <pc:sldMk cId="1232123794" sldId="261"/>
            <ac:picMk id="5" creationId="{C2278346-D64E-48AD-AB21-409E7075EAF2}"/>
          </ac:picMkLst>
        </pc:picChg>
      </pc:sldChg>
      <pc:sldChg chg="delSp del">
        <pc:chgData name="Griffin, Liam" userId="f12be1be-77c4-464e-b93b-e38885b03779" providerId="ADAL" clId="{BEA53000-E8E4-416D-AA74-C33EAC9A5FE5}" dt="2020-09-01T09:27:49.618" v="1252" actId="2696"/>
        <pc:sldMkLst>
          <pc:docMk/>
          <pc:sldMk cId="2134596466" sldId="262"/>
        </pc:sldMkLst>
        <pc:picChg chg="del">
          <ac:chgData name="Griffin, Liam" userId="f12be1be-77c4-464e-b93b-e38885b03779" providerId="ADAL" clId="{BEA53000-E8E4-416D-AA74-C33EAC9A5FE5}" dt="2020-09-01T09:08:24.813" v="416" actId="478"/>
          <ac:picMkLst>
            <pc:docMk/>
            <pc:sldMk cId="2134596466" sldId="262"/>
            <ac:picMk id="5" creationId="{657608F5-4FCD-4D6E-8C04-81FFCB5D9530}"/>
          </ac:picMkLst>
        </pc:picChg>
      </pc:sldChg>
      <pc:sldChg chg="del">
        <pc:chgData name="Griffin, Liam" userId="f12be1be-77c4-464e-b93b-e38885b03779" providerId="ADAL" clId="{BEA53000-E8E4-416D-AA74-C33EAC9A5FE5}" dt="2020-09-01T09:27:49.627" v="1253" actId="2696"/>
        <pc:sldMkLst>
          <pc:docMk/>
          <pc:sldMk cId="2426091894" sldId="263"/>
        </pc:sldMkLst>
      </pc:sldChg>
      <pc:sldChg chg="del">
        <pc:chgData name="Griffin, Liam" userId="f12be1be-77c4-464e-b93b-e38885b03779" providerId="ADAL" clId="{BEA53000-E8E4-416D-AA74-C33EAC9A5FE5}" dt="2020-09-01T09:27:49.633" v="1254" actId="2696"/>
        <pc:sldMkLst>
          <pc:docMk/>
          <pc:sldMk cId="310438345" sldId="264"/>
        </pc:sldMkLst>
      </pc:sldChg>
      <pc:sldChg chg="del">
        <pc:chgData name="Griffin, Liam" userId="f12be1be-77c4-464e-b93b-e38885b03779" providerId="ADAL" clId="{BEA53000-E8E4-416D-AA74-C33EAC9A5FE5}" dt="2020-09-01T09:27:49.639" v="1255" actId="2696"/>
        <pc:sldMkLst>
          <pc:docMk/>
          <pc:sldMk cId="2695050171" sldId="265"/>
        </pc:sldMkLst>
      </pc:sldChg>
      <pc:sldChg chg="del">
        <pc:chgData name="Griffin, Liam" userId="f12be1be-77c4-464e-b93b-e38885b03779" providerId="ADAL" clId="{BEA53000-E8E4-416D-AA74-C33EAC9A5FE5}" dt="2020-09-01T09:27:49.648" v="1256" actId="2696"/>
        <pc:sldMkLst>
          <pc:docMk/>
          <pc:sldMk cId="1494518668" sldId="267"/>
        </pc:sldMkLst>
      </pc:sldChg>
      <pc:sldChg chg="del">
        <pc:chgData name="Griffin, Liam" userId="f12be1be-77c4-464e-b93b-e38885b03779" providerId="ADAL" clId="{BEA53000-E8E4-416D-AA74-C33EAC9A5FE5}" dt="2020-09-01T09:27:49.660" v="1258" actId="2696"/>
        <pc:sldMkLst>
          <pc:docMk/>
          <pc:sldMk cId="2539034050" sldId="268"/>
        </pc:sldMkLst>
      </pc:sldChg>
      <pc:sldChg chg="del">
        <pc:chgData name="Griffin, Liam" userId="f12be1be-77c4-464e-b93b-e38885b03779" providerId="ADAL" clId="{BEA53000-E8E4-416D-AA74-C33EAC9A5FE5}" dt="2020-09-01T09:27:49.752" v="1269" actId="2696"/>
        <pc:sldMkLst>
          <pc:docMk/>
          <pc:sldMk cId="1134702794" sldId="269"/>
        </pc:sldMkLst>
      </pc:sldChg>
      <pc:sldChg chg="del">
        <pc:chgData name="Griffin, Liam" userId="f12be1be-77c4-464e-b93b-e38885b03779" providerId="ADAL" clId="{BEA53000-E8E4-416D-AA74-C33EAC9A5FE5}" dt="2020-09-01T09:27:49.706" v="1264" actId="2696"/>
        <pc:sldMkLst>
          <pc:docMk/>
          <pc:sldMk cId="2174190567" sldId="270"/>
        </pc:sldMkLst>
      </pc:sldChg>
      <pc:sldChg chg="del">
        <pc:chgData name="Griffin, Liam" userId="f12be1be-77c4-464e-b93b-e38885b03779" providerId="ADAL" clId="{BEA53000-E8E4-416D-AA74-C33EAC9A5FE5}" dt="2020-09-01T09:27:49.716" v="1265" actId="2696"/>
        <pc:sldMkLst>
          <pc:docMk/>
          <pc:sldMk cId="1779756895" sldId="271"/>
        </pc:sldMkLst>
      </pc:sldChg>
      <pc:sldChg chg="del">
        <pc:chgData name="Griffin, Liam" userId="f12be1be-77c4-464e-b93b-e38885b03779" providerId="ADAL" clId="{BEA53000-E8E4-416D-AA74-C33EAC9A5FE5}" dt="2020-09-01T09:27:49.721" v="1266" actId="2696"/>
        <pc:sldMkLst>
          <pc:docMk/>
          <pc:sldMk cId="4126365562" sldId="272"/>
        </pc:sldMkLst>
      </pc:sldChg>
      <pc:sldChg chg="del">
        <pc:chgData name="Griffin, Liam" userId="f12be1be-77c4-464e-b93b-e38885b03779" providerId="ADAL" clId="{BEA53000-E8E4-416D-AA74-C33EAC9A5FE5}" dt="2020-09-01T09:27:49.731" v="1267" actId="2696"/>
        <pc:sldMkLst>
          <pc:docMk/>
          <pc:sldMk cId="562636732" sldId="273"/>
        </pc:sldMkLst>
      </pc:sldChg>
      <pc:sldChg chg="del">
        <pc:chgData name="Griffin, Liam" userId="f12be1be-77c4-464e-b93b-e38885b03779" providerId="ADAL" clId="{BEA53000-E8E4-416D-AA74-C33EAC9A5FE5}" dt="2020-09-01T09:27:49.759" v="1270" actId="2696"/>
        <pc:sldMkLst>
          <pc:docMk/>
          <pc:sldMk cId="352223076" sldId="274"/>
        </pc:sldMkLst>
      </pc:sldChg>
      <pc:sldChg chg="del">
        <pc:chgData name="Griffin, Liam" userId="f12be1be-77c4-464e-b93b-e38885b03779" providerId="ADAL" clId="{BEA53000-E8E4-416D-AA74-C33EAC9A5FE5}" dt="2020-09-01T09:27:49.773" v="1272" actId="2696"/>
        <pc:sldMkLst>
          <pc:docMk/>
          <pc:sldMk cId="513456277" sldId="275"/>
        </pc:sldMkLst>
      </pc:sldChg>
      <pc:sldChg chg="del">
        <pc:chgData name="Griffin, Liam" userId="f12be1be-77c4-464e-b93b-e38885b03779" providerId="ADAL" clId="{BEA53000-E8E4-416D-AA74-C33EAC9A5FE5}" dt="2020-09-01T09:27:49.653" v="1257" actId="2696"/>
        <pc:sldMkLst>
          <pc:docMk/>
          <pc:sldMk cId="3810087828" sldId="276"/>
        </pc:sldMkLst>
      </pc:sldChg>
      <pc:sldChg chg="del">
        <pc:chgData name="Griffin, Liam" userId="f12be1be-77c4-464e-b93b-e38885b03779" providerId="ADAL" clId="{BEA53000-E8E4-416D-AA74-C33EAC9A5FE5}" dt="2020-09-01T09:27:49.743" v="1268" actId="2696"/>
        <pc:sldMkLst>
          <pc:docMk/>
          <pc:sldMk cId="303260235" sldId="277"/>
        </pc:sldMkLst>
      </pc:sldChg>
      <pc:sldChg chg="del">
        <pc:chgData name="Griffin, Liam" userId="f12be1be-77c4-464e-b93b-e38885b03779" providerId="ADAL" clId="{BEA53000-E8E4-416D-AA74-C33EAC9A5FE5}" dt="2020-09-01T09:27:49.767" v="1271" actId="2696"/>
        <pc:sldMkLst>
          <pc:docMk/>
          <pc:sldMk cId="2773956025" sldId="278"/>
        </pc:sldMkLst>
      </pc:sldChg>
      <pc:sldChg chg="del">
        <pc:chgData name="Griffin, Liam" userId="f12be1be-77c4-464e-b93b-e38885b03779" providerId="ADAL" clId="{BEA53000-E8E4-416D-AA74-C33EAC9A5FE5}" dt="2020-09-01T09:27:49.669" v="1259" actId="2696"/>
        <pc:sldMkLst>
          <pc:docMk/>
          <pc:sldMk cId="497263084" sldId="279"/>
        </pc:sldMkLst>
      </pc:sldChg>
      <pc:sldChg chg="del">
        <pc:chgData name="Griffin, Liam" userId="f12be1be-77c4-464e-b93b-e38885b03779" providerId="ADAL" clId="{BEA53000-E8E4-416D-AA74-C33EAC9A5FE5}" dt="2020-09-01T09:27:49.700" v="1263" actId="2696"/>
        <pc:sldMkLst>
          <pc:docMk/>
          <pc:sldMk cId="3291247275" sldId="280"/>
        </pc:sldMkLst>
      </pc:sldChg>
      <pc:sldChg chg="del">
        <pc:chgData name="Griffin, Liam" userId="f12be1be-77c4-464e-b93b-e38885b03779" providerId="ADAL" clId="{BEA53000-E8E4-416D-AA74-C33EAC9A5FE5}" dt="2020-09-01T09:27:49.679" v="1260" actId="2696"/>
        <pc:sldMkLst>
          <pc:docMk/>
          <pc:sldMk cId="190598711" sldId="281"/>
        </pc:sldMkLst>
      </pc:sldChg>
      <pc:sldChg chg="del">
        <pc:chgData name="Griffin, Liam" userId="f12be1be-77c4-464e-b93b-e38885b03779" providerId="ADAL" clId="{BEA53000-E8E4-416D-AA74-C33EAC9A5FE5}" dt="2020-09-01T09:27:49.685" v="1261" actId="2696"/>
        <pc:sldMkLst>
          <pc:docMk/>
          <pc:sldMk cId="1640005181" sldId="282"/>
        </pc:sldMkLst>
      </pc:sldChg>
      <pc:sldChg chg="del">
        <pc:chgData name="Griffin, Liam" userId="f12be1be-77c4-464e-b93b-e38885b03779" providerId="ADAL" clId="{BEA53000-E8E4-416D-AA74-C33EAC9A5FE5}" dt="2020-09-01T09:27:49.690" v="1262" actId="2696"/>
        <pc:sldMkLst>
          <pc:docMk/>
          <pc:sldMk cId="2503035470" sldId="283"/>
        </pc:sldMkLst>
      </pc:sldChg>
      <pc:sldChg chg="addSp delSp modSp add">
        <pc:chgData name="Griffin, Liam" userId="f12be1be-77c4-464e-b93b-e38885b03779" providerId="ADAL" clId="{BEA53000-E8E4-416D-AA74-C33EAC9A5FE5}" dt="2020-09-01T11:00:09.539" v="4270" actId="207"/>
        <pc:sldMkLst>
          <pc:docMk/>
          <pc:sldMk cId="2015217503" sldId="284"/>
        </pc:sldMkLst>
        <pc:spChg chg="mod">
          <ac:chgData name="Griffin, Liam" userId="f12be1be-77c4-464e-b93b-e38885b03779" providerId="ADAL" clId="{BEA53000-E8E4-416D-AA74-C33EAC9A5FE5}" dt="2020-09-01T11:00:09.539" v="4270" actId="207"/>
          <ac:spMkLst>
            <pc:docMk/>
            <pc:sldMk cId="2015217503" sldId="284"/>
            <ac:spMk id="8" creationId="{E56C3ED8-D9D5-4F9D-BE2E-A7E03EE8B762}"/>
          </ac:spMkLst>
        </pc:spChg>
        <pc:spChg chg="del">
          <ac:chgData name="Griffin, Liam" userId="f12be1be-77c4-464e-b93b-e38885b03779" providerId="ADAL" clId="{BEA53000-E8E4-416D-AA74-C33EAC9A5FE5}" dt="2020-09-01T09:13:32.251" v="702" actId="478"/>
          <ac:spMkLst>
            <pc:docMk/>
            <pc:sldMk cId="2015217503" sldId="284"/>
            <ac:spMk id="9" creationId="{0A26E761-4C5E-4B2B-ADEE-3F3F89892267}"/>
          </ac:spMkLst>
        </pc:spChg>
        <pc:spChg chg="del">
          <ac:chgData name="Griffin, Liam" userId="f12be1be-77c4-464e-b93b-e38885b03779" providerId="ADAL" clId="{BEA53000-E8E4-416D-AA74-C33EAC9A5FE5}" dt="2020-09-01T09:13:32.251" v="702" actId="478"/>
          <ac:spMkLst>
            <pc:docMk/>
            <pc:sldMk cId="2015217503" sldId="284"/>
            <ac:spMk id="10" creationId="{5601DF42-7EB7-43B3-81E0-72373CD01230}"/>
          </ac:spMkLst>
        </pc:spChg>
        <pc:spChg chg="mod">
          <ac:chgData name="Griffin, Liam" userId="f12be1be-77c4-464e-b93b-e38885b03779" providerId="ADAL" clId="{BEA53000-E8E4-416D-AA74-C33EAC9A5FE5}" dt="2020-09-01T09:08:34.252" v="426" actId="20577"/>
          <ac:spMkLst>
            <pc:docMk/>
            <pc:sldMk cId="2015217503" sldId="284"/>
            <ac:spMk id="11" creationId="{CAB25387-C9BF-44E9-9E8B-0064CF1BC931}"/>
          </ac:spMkLst>
        </pc:spChg>
        <pc:spChg chg="add mod">
          <ac:chgData name="Griffin, Liam" userId="f12be1be-77c4-464e-b93b-e38885b03779" providerId="ADAL" clId="{BEA53000-E8E4-416D-AA74-C33EAC9A5FE5}" dt="2020-09-01T09:13:43.009" v="727" actId="1035"/>
          <ac:spMkLst>
            <pc:docMk/>
            <pc:sldMk cId="2015217503" sldId="284"/>
            <ac:spMk id="12" creationId="{C751A435-4301-4D74-BEBE-C654ABC62CF4}"/>
          </ac:spMkLst>
        </pc:spChg>
        <pc:spChg chg="add mod">
          <ac:chgData name="Griffin, Liam" userId="f12be1be-77c4-464e-b93b-e38885b03779" providerId="ADAL" clId="{BEA53000-E8E4-416D-AA74-C33EAC9A5FE5}" dt="2020-09-01T09:13:43.009" v="727" actId="1035"/>
          <ac:spMkLst>
            <pc:docMk/>
            <pc:sldMk cId="2015217503" sldId="284"/>
            <ac:spMk id="13" creationId="{68C1F5D7-9AD5-485F-A27D-DB066ED08E86}"/>
          </ac:spMkLst>
        </pc:spChg>
        <pc:picChg chg="add mod modCrop">
          <ac:chgData name="Griffin, Liam" userId="f12be1be-77c4-464e-b93b-e38885b03779" providerId="ADAL" clId="{BEA53000-E8E4-416D-AA74-C33EAC9A5FE5}" dt="2020-09-01T09:13:43.009" v="727" actId="1035"/>
          <ac:picMkLst>
            <pc:docMk/>
            <pc:sldMk cId="2015217503" sldId="284"/>
            <ac:picMk id="4" creationId="{C9FD3591-9FA5-49AC-A2CD-4E86E44FB07C}"/>
          </ac:picMkLst>
        </pc:picChg>
        <pc:picChg chg="del">
          <ac:chgData name="Griffin, Liam" userId="f12be1be-77c4-464e-b93b-e38885b03779" providerId="ADAL" clId="{BEA53000-E8E4-416D-AA74-C33EAC9A5FE5}" dt="2020-09-01T09:08:48.906" v="427" actId="478"/>
          <ac:picMkLst>
            <pc:docMk/>
            <pc:sldMk cId="2015217503" sldId="284"/>
            <ac:picMk id="5" creationId="{C2278346-D64E-48AD-AB21-409E7075EAF2}"/>
          </ac:picMkLst>
        </pc:picChg>
      </pc:sldChg>
      <pc:sldChg chg="addSp delSp modSp add">
        <pc:chgData name="Griffin, Liam" userId="f12be1be-77c4-464e-b93b-e38885b03779" providerId="ADAL" clId="{BEA53000-E8E4-416D-AA74-C33EAC9A5FE5}" dt="2020-09-01T09:25:02.687" v="1013" actId="20577"/>
        <pc:sldMkLst>
          <pc:docMk/>
          <pc:sldMk cId="680156992" sldId="285"/>
        </pc:sldMkLst>
        <pc:spChg chg="mod">
          <ac:chgData name="Griffin, Liam" userId="f12be1be-77c4-464e-b93b-e38885b03779" providerId="ADAL" clId="{BEA53000-E8E4-416D-AA74-C33EAC9A5FE5}" dt="2020-09-01T09:25:02.687" v="1013" actId="20577"/>
          <ac:spMkLst>
            <pc:docMk/>
            <pc:sldMk cId="680156992" sldId="285"/>
            <ac:spMk id="8" creationId="{E56C3ED8-D9D5-4F9D-BE2E-A7E03EE8B762}"/>
          </ac:spMkLst>
        </pc:spChg>
        <pc:spChg chg="add del mod">
          <ac:chgData name="Griffin, Liam" userId="f12be1be-77c4-464e-b93b-e38885b03779" providerId="ADAL" clId="{BEA53000-E8E4-416D-AA74-C33EAC9A5FE5}" dt="2020-09-01T09:23:49.177" v="942" actId="478"/>
          <ac:spMkLst>
            <pc:docMk/>
            <pc:sldMk cId="680156992" sldId="285"/>
            <ac:spMk id="10" creationId="{0F3A62A5-8440-4D61-B4DC-71475AFD5C47}"/>
          </ac:spMkLst>
        </pc:spChg>
        <pc:spChg chg="mod">
          <ac:chgData name="Griffin, Liam" userId="f12be1be-77c4-464e-b93b-e38885b03779" providerId="ADAL" clId="{BEA53000-E8E4-416D-AA74-C33EAC9A5FE5}" dt="2020-09-01T09:21:01.437" v="765" actId="1076"/>
          <ac:spMkLst>
            <pc:docMk/>
            <pc:sldMk cId="680156992" sldId="285"/>
            <ac:spMk id="11" creationId="{CAB25387-C9BF-44E9-9E8B-0064CF1BC931}"/>
          </ac:spMkLst>
        </pc:spChg>
        <pc:spChg chg="del mod">
          <ac:chgData name="Griffin, Liam" userId="f12be1be-77c4-464e-b93b-e38885b03779" providerId="ADAL" clId="{BEA53000-E8E4-416D-AA74-C33EAC9A5FE5}" dt="2020-09-01T09:23:49.177" v="942" actId="478"/>
          <ac:spMkLst>
            <pc:docMk/>
            <pc:sldMk cId="680156992" sldId="285"/>
            <ac:spMk id="12" creationId="{C751A435-4301-4D74-BEBE-C654ABC62CF4}"/>
          </ac:spMkLst>
        </pc:spChg>
        <pc:spChg chg="del mod">
          <ac:chgData name="Griffin, Liam" userId="f12be1be-77c4-464e-b93b-e38885b03779" providerId="ADAL" clId="{BEA53000-E8E4-416D-AA74-C33EAC9A5FE5}" dt="2020-09-01T09:23:49.177" v="942" actId="478"/>
          <ac:spMkLst>
            <pc:docMk/>
            <pc:sldMk cId="680156992" sldId="285"/>
            <ac:spMk id="13" creationId="{68C1F5D7-9AD5-485F-A27D-DB066ED08E86}"/>
          </ac:spMkLst>
        </pc:spChg>
        <pc:picChg chg="mod">
          <ac:chgData name="Griffin, Liam" userId="f12be1be-77c4-464e-b93b-e38885b03779" providerId="ADAL" clId="{BEA53000-E8E4-416D-AA74-C33EAC9A5FE5}" dt="2020-09-01T09:20:31.023" v="758" actId="1076"/>
          <ac:picMkLst>
            <pc:docMk/>
            <pc:sldMk cId="680156992" sldId="285"/>
            <ac:picMk id="3" creationId="{56251267-BE20-4359-9B9E-142D88AF13B8}"/>
          </ac:picMkLst>
        </pc:picChg>
        <pc:picChg chg="del mod">
          <ac:chgData name="Griffin, Liam" userId="f12be1be-77c4-464e-b93b-e38885b03779" providerId="ADAL" clId="{BEA53000-E8E4-416D-AA74-C33EAC9A5FE5}" dt="2020-09-01T09:20:03.257" v="746" actId="478"/>
          <ac:picMkLst>
            <pc:docMk/>
            <pc:sldMk cId="680156992" sldId="285"/>
            <ac:picMk id="4" creationId="{C9FD3591-9FA5-49AC-A2CD-4E86E44FB07C}"/>
          </ac:picMkLst>
        </pc:picChg>
        <pc:picChg chg="add mod ord modCrop">
          <ac:chgData name="Griffin, Liam" userId="f12be1be-77c4-464e-b93b-e38885b03779" providerId="ADAL" clId="{BEA53000-E8E4-416D-AA74-C33EAC9A5FE5}" dt="2020-09-01T09:23:58.119" v="944" actId="1076"/>
          <ac:picMkLst>
            <pc:docMk/>
            <pc:sldMk cId="680156992" sldId="285"/>
            <ac:picMk id="5" creationId="{BC0FFE67-0D79-4E72-83C2-5BF5C4A28261}"/>
          </ac:picMkLst>
        </pc:picChg>
      </pc:sldChg>
      <pc:sldChg chg="addSp delSp modSp add">
        <pc:chgData name="Griffin, Liam" userId="f12be1be-77c4-464e-b93b-e38885b03779" providerId="ADAL" clId="{BEA53000-E8E4-416D-AA74-C33EAC9A5FE5}" dt="2020-09-01T09:27:33.120" v="1251" actId="20577"/>
        <pc:sldMkLst>
          <pc:docMk/>
          <pc:sldMk cId="569270243" sldId="286"/>
        </pc:sldMkLst>
        <pc:spChg chg="mod">
          <ac:chgData name="Griffin, Liam" userId="f12be1be-77c4-464e-b93b-e38885b03779" providerId="ADAL" clId="{BEA53000-E8E4-416D-AA74-C33EAC9A5FE5}" dt="2020-09-01T09:27:33.120" v="1251" actId="20577"/>
          <ac:spMkLst>
            <pc:docMk/>
            <pc:sldMk cId="569270243" sldId="286"/>
            <ac:spMk id="8" creationId="{E56C3ED8-D9D5-4F9D-BE2E-A7E03EE8B762}"/>
          </ac:spMkLst>
        </pc:spChg>
        <pc:spChg chg="add mod">
          <ac:chgData name="Griffin, Liam" userId="f12be1be-77c4-464e-b93b-e38885b03779" providerId="ADAL" clId="{BEA53000-E8E4-416D-AA74-C33EAC9A5FE5}" dt="2020-09-01T09:25:49.009" v="1022" actId="1076"/>
          <ac:spMkLst>
            <pc:docMk/>
            <pc:sldMk cId="569270243" sldId="286"/>
            <ac:spMk id="9" creationId="{674235D7-3CF4-4D0B-AFC5-1A0ADED58E84}"/>
          </ac:spMkLst>
        </pc:spChg>
        <pc:spChg chg="add mod">
          <ac:chgData name="Griffin, Liam" userId="f12be1be-77c4-464e-b93b-e38885b03779" providerId="ADAL" clId="{BEA53000-E8E4-416D-AA74-C33EAC9A5FE5}" dt="2020-09-01T09:26:00.866" v="1029" actId="14100"/>
          <ac:spMkLst>
            <pc:docMk/>
            <pc:sldMk cId="569270243" sldId="286"/>
            <ac:spMk id="10" creationId="{8066EA2F-E010-407C-AF03-D7D2FC1648FA}"/>
          </ac:spMkLst>
        </pc:spChg>
        <pc:picChg chg="add mod modCrop">
          <ac:chgData name="Griffin, Liam" userId="f12be1be-77c4-464e-b93b-e38885b03779" providerId="ADAL" clId="{BEA53000-E8E4-416D-AA74-C33EAC9A5FE5}" dt="2020-09-01T09:25:52.264" v="1025" actId="1076"/>
          <ac:picMkLst>
            <pc:docMk/>
            <pc:sldMk cId="569270243" sldId="286"/>
            <ac:picMk id="4" creationId="{7DD115F7-D860-4C6A-9915-224FE4297CDE}"/>
          </ac:picMkLst>
        </pc:picChg>
        <pc:picChg chg="del">
          <ac:chgData name="Griffin, Liam" userId="f12be1be-77c4-464e-b93b-e38885b03779" providerId="ADAL" clId="{BEA53000-E8E4-416D-AA74-C33EAC9A5FE5}" dt="2020-09-01T09:25:15.294" v="1014" actId="478"/>
          <ac:picMkLst>
            <pc:docMk/>
            <pc:sldMk cId="569270243" sldId="286"/>
            <ac:picMk id="5" creationId="{BC0FFE67-0D79-4E72-83C2-5BF5C4A28261}"/>
          </ac:picMkLst>
        </pc:picChg>
      </pc:sldChg>
      <pc:sldChg chg="addSp delSp modSp add">
        <pc:chgData name="Griffin, Liam" userId="f12be1be-77c4-464e-b93b-e38885b03779" providerId="ADAL" clId="{BEA53000-E8E4-416D-AA74-C33EAC9A5FE5}" dt="2020-09-01T11:01:06.592" v="4271" actId="207"/>
        <pc:sldMkLst>
          <pc:docMk/>
          <pc:sldMk cId="1191693815" sldId="287"/>
        </pc:sldMkLst>
        <pc:spChg chg="mod">
          <ac:chgData name="Griffin, Liam" userId="f12be1be-77c4-464e-b93b-e38885b03779" providerId="ADAL" clId="{BEA53000-E8E4-416D-AA74-C33EAC9A5FE5}" dt="2020-09-01T11:01:06.592" v="4271" actId="207"/>
          <ac:spMkLst>
            <pc:docMk/>
            <pc:sldMk cId="1191693815" sldId="287"/>
            <ac:spMk id="8" creationId="{E56C3ED8-D9D5-4F9D-BE2E-A7E03EE8B762}"/>
          </ac:spMkLst>
        </pc:spChg>
        <pc:spChg chg="mod">
          <ac:chgData name="Griffin, Liam" userId="f12be1be-77c4-464e-b93b-e38885b03779" providerId="ADAL" clId="{BEA53000-E8E4-416D-AA74-C33EAC9A5FE5}" dt="2020-09-01T09:28:57.059" v="1285" actId="1036"/>
          <ac:spMkLst>
            <pc:docMk/>
            <pc:sldMk cId="1191693815" sldId="287"/>
            <ac:spMk id="9" creationId="{674235D7-3CF4-4D0B-AFC5-1A0ADED58E84}"/>
          </ac:spMkLst>
        </pc:spChg>
        <pc:spChg chg="mod">
          <ac:chgData name="Griffin, Liam" userId="f12be1be-77c4-464e-b93b-e38885b03779" providerId="ADAL" clId="{BEA53000-E8E4-416D-AA74-C33EAC9A5FE5}" dt="2020-09-01T09:29:10.420" v="1290" actId="14100"/>
          <ac:spMkLst>
            <pc:docMk/>
            <pc:sldMk cId="1191693815" sldId="287"/>
            <ac:spMk id="10" creationId="{8066EA2F-E010-407C-AF03-D7D2FC1648FA}"/>
          </ac:spMkLst>
        </pc:spChg>
        <pc:picChg chg="del">
          <ac:chgData name="Griffin, Liam" userId="f12be1be-77c4-464e-b93b-e38885b03779" providerId="ADAL" clId="{BEA53000-E8E4-416D-AA74-C33EAC9A5FE5}" dt="2020-09-01T09:28:25.492" v="1274" actId="478"/>
          <ac:picMkLst>
            <pc:docMk/>
            <pc:sldMk cId="1191693815" sldId="287"/>
            <ac:picMk id="4" creationId="{7DD115F7-D860-4C6A-9915-224FE4297CDE}"/>
          </ac:picMkLst>
        </pc:picChg>
        <pc:picChg chg="add mod ord modCrop">
          <ac:chgData name="Griffin, Liam" userId="f12be1be-77c4-464e-b93b-e38885b03779" providerId="ADAL" clId="{BEA53000-E8E4-416D-AA74-C33EAC9A5FE5}" dt="2020-09-01T09:28:50.177" v="1283" actId="170"/>
          <ac:picMkLst>
            <pc:docMk/>
            <pc:sldMk cId="1191693815" sldId="287"/>
            <ac:picMk id="5" creationId="{C18D3456-5ED0-4581-82EF-2C485E5BD22E}"/>
          </ac:picMkLst>
        </pc:picChg>
      </pc:sldChg>
      <pc:sldChg chg="addSp delSp modSp add">
        <pc:chgData name="Griffin, Liam" userId="f12be1be-77c4-464e-b93b-e38885b03779" providerId="ADAL" clId="{BEA53000-E8E4-416D-AA74-C33EAC9A5FE5}" dt="2020-09-01T11:28:36.982" v="4499" actId="14100"/>
        <pc:sldMkLst>
          <pc:docMk/>
          <pc:sldMk cId="3547196624" sldId="288"/>
        </pc:sldMkLst>
        <pc:spChg chg="add del mod">
          <ac:chgData name="Griffin, Liam" userId="f12be1be-77c4-464e-b93b-e38885b03779" providerId="ADAL" clId="{BEA53000-E8E4-416D-AA74-C33EAC9A5FE5}" dt="2020-09-01T11:28:23.787" v="4496" actId="478"/>
          <ac:spMkLst>
            <pc:docMk/>
            <pc:sldMk cId="3547196624" sldId="288"/>
            <ac:spMk id="4" creationId="{79B02068-6863-4205-87E9-56110CE686CB}"/>
          </ac:spMkLst>
        </pc:spChg>
        <pc:spChg chg="mod">
          <ac:chgData name="Griffin, Liam" userId="f12be1be-77c4-464e-b93b-e38885b03779" providerId="ADAL" clId="{BEA53000-E8E4-416D-AA74-C33EAC9A5FE5}" dt="2020-09-01T09:30:44.198" v="1611" actId="20577"/>
          <ac:spMkLst>
            <pc:docMk/>
            <pc:sldMk cId="3547196624" sldId="288"/>
            <ac:spMk id="8" creationId="{E56C3ED8-D9D5-4F9D-BE2E-A7E03EE8B762}"/>
          </ac:spMkLst>
        </pc:spChg>
        <pc:spChg chg="del">
          <ac:chgData name="Griffin, Liam" userId="f12be1be-77c4-464e-b93b-e38885b03779" providerId="ADAL" clId="{BEA53000-E8E4-416D-AA74-C33EAC9A5FE5}" dt="2020-09-01T09:30:26.016" v="1509" actId="478"/>
          <ac:spMkLst>
            <pc:docMk/>
            <pc:sldMk cId="3547196624" sldId="288"/>
            <ac:spMk id="9" creationId="{674235D7-3CF4-4D0B-AFC5-1A0ADED58E84}"/>
          </ac:spMkLst>
        </pc:spChg>
        <pc:spChg chg="mod">
          <ac:chgData name="Griffin, Liam" userId="f12be1be-77c4-464e-b93b-e38885b03779" providerId="ADAL" clId="{BEA53000-E8E4-416D-AA74-C33EAC9A5FE5}" dt="2020-09-01T11:28:36.982" v="4499" actId="14100"/>
          <ac:spMkLst>
            <pc:docMk/>
            <pc:sldMk cId="3547196624" sldId="288"/>
            <ac:spMk id="10" creationId="{8066EA2F-E010-407C-AF03-D7D2FC1648FA}"/>
          </ac:spMkLst>
        </pc:spChg>
        <pc:spChg chg="add mod">
          <ac:chgData name="Griffin, Liam" userId="f12be1be-77c4-464e-b93b-e38885b03779" providerId="ADAL" clId="{BEA53000-E8E4-416D-AA74-C33EAC9A5FE5}" dt="2020-09-01T11:28:22.177" v="4495" actId="14100"/>
          <ac:spMkLst>
            <pc:docMk/>
            <pc:sldMk cId="3547196624" sldId="288"/>
            <ac:spMk id="12" creationId="{AA4933A2-D072-409A-8CFC-4B3E5D77213A}"/>
          </ac:spMkLst>
        </pc:spChg>
        <pc:picChg chg="del mod">
          <ac:chgData name="Griffin, Liam" userId="f12be1be-77c4-464e-b93b-e38885b03779" providerId="ADAL" clId="{BEA53000-E8E4-416D-AA74-C33EAC9A5FE5}" dt="2020-09-01T11:28:00.116" v="4483" actId="478"/>
          <ac:picMkLst>
            <pc:docMk/>
            <pc:sldMk cId="3547196624" sldId="288"/>
            <ac:picMk id="5" creationId="{C18D3456-5ED0-4581-82EF-2C485E5BD22E}"/>
          </ac:picMkLst>
        </pc:picChg>
        <pc:picChg chg="add mod ord modCrop">
          <ac:chgData name="Griffin, Liam" userId="f12be1be-77c4-464e-b93b-e38885b03779" providerId="ADAL" clId="{BEA53000-E8E4-416D-AA74-C33EAC9A5FE5}" dt="2020-09-01T11:28:05.291" v="4486" actId="170"/>
          <ac:picMkLst>
            <pc:docMk/>
            <pc:sldMk cId="3547196624" sldId="288"/>
            <ac:picMk id="6" creationId="{42818A30-0E6B-47ED-B45B-2D546DFA6B7B}"/>
          </ac:picMkLst>
        </pc:picChg>
      </pc:sldChg>
      <pc:sldChg chg="addSp delSp modSp add">
        <pc:chgData name="Griffin, Liam" userId="f12be1be-77c4-464e-b93b-e38885b03779" providerId="ADAL" clId="{BEA53000-E8E4-416D-AA74-C33EAC9A5FE5}" dt="2020-09-01T11:02:27.211" v="4295" actId="20577"/>
        <pc:sldMkLst>
          <pc:docMk/>
          <pc:sldMk cId="1278960775" sldId="289"/>
        </pc:sldMkLst>
        <pc:spChg chg="mod">
          <ac:chgData name="Griffin, Liam" userId="f12be1be-77c4-464e-b93b-e38885b03779" providerId="ADAL" clId="{BEA53000-E8E4-416D-AA74-C33EAC9A5FE5}" dt="2020-09-01T11:02:27.211" v="4295" actId="20577"/>
          <ac:spMkLst>
            <pc:docMk/>
            <pc:sldMk cId="1278960775" sldId="289"/>
            <ac:spMk id="8" creationId="{E56C3ED8-D9D5-4F9D-BE2E-A7E03EE8B762}"/>
          </ac:spMkLst>
        </pc:spChg>
        <pc:spChg chg="mod">
          <ac:chgData name="Griffin, Liam" userId="f12be1be-77c4-464e-b93b-e38885b03779" providerId="ADAL" clId="{BEA53000-E8E4-416D-AA74-C33EAC9A5FE5}" dt="2020-09-01T09:35:40.554" v="1655" actId="1076"/>
          <ac:spMkLst>
            <pc:docMk/>
            <pc:sldMk cId="1278960775" sldId="289"/>
            <ac:spMk id="10" creationId="{8066EA2F-E010-407C-AF03-D7D2FC1648FA}"/>
          </ac:spMkLst>
        </pc:spChg>
        <pc:spChg chg="mod">
          <ac:chgData name="Griffin, Liam" userId="f12be1be-77c4-464e-b93b-e38885b03779" providerId="ADAL" clId="{BEA53000-E8E4-416D-AA74-C33EAC9A5FE5}" dt="2020-09-01T09:35:43.338" v="1656" actId="1076"/>
          <ac:spMkLst>
            <pc:docMk/>
            <pc:sldMk cId="1278960775" sldId="289"/>
            <ac:spMk id="11" creationId="{CAB25387-C9BF-44E9-9E8B-0064CF1BC931}"/>
          </ac:spMkLst>
        </pc:spChg>
        <pc:spChg chg="add mod">
          <ac:chgData name="Griffin, Liam" userId="f12be1be-77c4-464e-b93b-e38885b03779" providerId="ADAL" clId="{BEA53000-E8E4-416D-AA74-C33EAC9A5FE5}" dt="2020-09-01T09:37:56.542" v="1849" actId="14100"/>
          <ac:spMkLst>
            <pc:docMk/>
            <pc:sldMk cId="1278960775" sldId="289"/>
            <ac:spMk id="12" creationId="{8D502B37-CB05-4E3A-B8F8-4963D79137E8}"/>
          </ac:spMkLst>
        </pc:spChg>
        <pc:picChg chg="add mod ord modCrop">
          <ac:chgData name="Griffin, Liam" userId="f12be1be-77c4-464e-b93b-e38885b03779" providerId="ADAL" clId="{BEA53000-E8E4-416D-AA74-C33EAC9A5FE5}" dt="2020-09-01T09:35:45.296" v="1657" actId="1076"/>
          <ac:picMkLst>
            <pc:docMk/>
            <pc:sldMk cId="1278960775" sldId="289"/>
            <ac:picMk id="4" creationId="{10630FB4-E5E0-449B-A1E7-D6018D9DC5EB}"/>
          </ac:picMkLst>
        </pc:picChg>
        <pc:picChg chg="del">
          <ac:chgData name="Griffin, Liam" userId="f12be1be-77c4-464e-b93b-e38885b03779" providerId="ADAL" clId="{BEA53000-E8E4-416D-AA74-C33EAC9A5FE5}" dt="2020-09-01T09:33:22.650" v="1628" actId="478"/>
          <ac:picMkLst>
            <pc:docMk/>
            <pc:sldMk cId="1278960775" sldId="289"/>
            <ac:picMk id="5" creationId="{C18D3456-5ED0-4581-82EF-2C485E5BD22E}"/>
          </ac:picMkLst>
        </pc:picChg>
        <pc:picChg chg="add mod modCrop">
          <ac:chgData name="Griffin, Liam" userId="f12be1be-77c4-464e-b93b-e38885b03779" providerId="ADAL" clId="{BEA53000-E8E4-416D-AA74-C33EAC9A5FE5}" dt="2020-09-01T09:35:49.011" v="1658" actId="1076"/>
          <ac:picMkLst>
            <pc:docMk/>
            <pc:sldMk cId="1278960775" sldId="289"/>
            <ac:picMk id="6" creationId="{996409E0-478E-4995-A27A-32F177D6F1DC}"/>
          </ac:picMkLst>
        </pc:picChg>
      </pc:sldChg>
      <pc:sldChg chg="addSp delSp modSp add">
        <pc:chgData name="Griffin, Liam" userId="f12be1be-77c4-464e-b93b-e38885b03779" providerId="ADAL" clId="{BEA53000-E8E4-416D-AA74-C33EAC9A5FE5}" dt="2020-09-01T11:03:38.969" v="4325" actId="20577"/>
        <pc:sldMkLst>
          <pc:docMk/>
          <pc:sldMk cId="2460903712" sldId="290"/>
        </pc:sldMkLst>
        <pc:spChg chg="mod">
          <ac:chgData name="Griffin, Liam" userId="f12be1be-77c4-464e-b93b-e38885b03779" providerId="ADAL" clId="{BEA53000-E8E4-416D-AA74-C33EAC9A5FE5}" dt="2020-09-01T11:03:38.969" v="4325" actId="20577"/>
          <ac:spMkLst>
            <pc:docMk/>
            <pc:sldMk cId="2460903712" sldId="290"/>
            <ac:spMk id="8" creationId="{E56C3ED8-D9D5-4F9D-BE2E-A7E03EE8B762}"/>
          </ac:spMkLst>
        </pc:spChg>
        <pc:spChg chg="del">
          <ac:chgData name="Griffin, Liam" userId="f12be1be-77c4-464e-b93b-e38885b03779" providerId="ADAL" clId="{BEA53000-E8E4-416D-AA74-C33EAC9A5FE5}" dt="2020-09-01T09:38:51.234" v="1878" actId="478"/>
          <ac:spMkLst>
            <pc:docMk/>
            <pc:sldMk cId="2460903712" sldId="290"/>
            <ac:spMk id="10" creationId="{8066EA2F-E010-407C-AF03-D7D2FC1648FA}"/>
          </ac:spMkLst>
        </pc:spChg>
        <pc:spChg chg="mod">
          <ac:chgData name="Griffin, Liam" userId="f12be1be-77c4-464e-b93b-e38885b03779" providerId="ADAL" clId="{BEA53000-E8E4-416D-AA74-C33EAC9A5FE5}" dt="2020-09-01T09:38:47.557" v="1877" actId="14100"/>
          <ac:spMkLst>
            <pc:docMk/>
            <pc:sldMk cId="2460903712" sldId="290"/>
            <ac:spMk id="11" creationId="{CAB25387-C9BF-44E9-9E8B-0064CF1BC931}"/>
          </ac:spMkLst>
        </pc:spChg>
        <pc:spChg chg="del">
          <ac:chgData name="Griffin, Liam" userId="f12be1be-77c4-464e-b93b-e38885b03779" providerId="ADAL" clId="{BEA53000-E8E4-416D-AA74-C33EAC9A5FE5}" dt="2020-09-01T09:40:53.866" v="1879" actId="478"/>
          <ac:spMkLst>
            <pc:docMk/>
            <pc:sldMk cId="2460903712" sldId="290"/>
            <ac:spMk id="12" creationId="{8D502B37-CB05-4E3A-B8F8-4963D79137E8}"/>
          </ac:spMkLst>
        </pc:spChg>
        <pc:spChg chg="add mod">
          <ac:chgData name="Griffin, Liam" userId="f12be1be-77c4-464e-b93b-e38885b03779" providerId="ADAL" clId="{BEA53000-E8E4-416D-AA74-C33EAC9A5FE5}" dt="2020-09-01T09:45:36.291" v="2224" actId="1037"/>
          <ac:spMkLst>
            <pc:docMk/>
            <pc:sldMk cId="2460903712" sldId="290"/>
            <ac:spMk id="13" creationId="{86D6DABD-A2ED-4F4D-BC02-BBCE3644B8BF}"/>
          </ac:spMkLst>
        </pc:spChg>
        <pc:spChg chg="add mod">
          <ac:chgData name="Griffin, Liam" userId="f12be1be-77c4-464e-b93b-e38885b03779" providerId="ADAL" clId="{BEA53000-E8E4-416D-AA74-C33EAC9A5FE5}" dt="2020-09-01T09:45:36.291" v="2224" actId="1037"/>
          <ac:spMkLst>
            <pc:docMk/>
            <pc:sldMk cId="2460903712" sldId="290"/>
            <ac:spMk id="14" creationId="{9C55452F-F438-4502-8E1E-E11315F4D2B5}"/>
          </ac:spMkLst>
        </pc:spChg>
        <pc:spChg chg="add mod">
          <ac:chgData name="Griffin, Liam" userId="f12be1be-77c4-464e-b93b-e38885b03779" providerId="ADAL" clId="{BEA53000-E8E4-416D-AA74-C33EAC9A5FE5}" dt="2020-09-01T09:45:51.490" v="2230" actId="14100"/>
          <ac:spMkLst>
            <pc:docMk/>
            <pc:sldMk cId="2460903712" sldId="290"/>
            <ac:spMk id="15" creationId="{A0063D1E-93BD-4298-BC52-7BD025E6A531}"/>
          </ac:spMkLst>
        </pc:spChg>
        <pc:picChg chg="del">
          <ac:chgData name="Griffin, Liam" userId="f12be1be-77c4-464e-b93b-e38885b03779" providerId="ADAL" clId="{BEA53000-E8E4-416D-AA74-C33EAC9A5FE5}" dt="2020-09-01T09:38:51.234" v="1878" actId="478"/>
          <ac:picMkLst>
            <pc:docMk/>
            <pc:sldMk cId="2460903712" sldId="290"/>
            <ac:picMk id="4" creationId="{10630FB4-E5E0-449B-A1E7-D6018D9DC5EB}"/>
          </ac:picMkLst>
        </pc:picChg>
        <pc:picChg chg="add mod modCrop">
          <ac:chgData name="Griffin, Liam" userId="f12be1be-77c4-464e-b93b-e38885b03779" providerId="ADAL" clId="{BEA53000-E8E4-416D-AA74-C33EAC9A5FE5}" dt="2020-09-01T09:45:36.291" v="2224" actId="1037"/>
          <ac:picMkLst>
            <pc:docMk/>
            <pc:sldMk cId="2460903712" sldId="290"/>
            <ac:picMk id="5" creationId="{9B2292DB-0A61-41FD-B1F4-69DA29153643}"/>
          </ac:picMkLst>
        </pc:picChg>
        <pc:picChg chg="del">
          <ac:chgData name="Griffin, Liam" userId="f12be1be-77c4-464e-b93b-e38885b03779" providerId="ADAL" clId="{BEA53000-E8E4-416D-AA74-C33EAC9A5FE5}" dt="2020-09-01T09:40:53.866" v="1879" actId="478"/>
          <ac:picMkLst>
            <pc:docMk/>
            <pc:sldMk cId="2460903712" sldId="290"/>
            <ac:picMk id="6" creationId="{996409E0-478E-4995-A27A-32F177D6F1DC}"/>
          </ac:picMkLst>
        </pc:picChg>
        <pc:picChg chg="add mod modCrop">
          <ac:chgData name="Griffin, Liam" userId="f12be1be-77c4-464e-b93b-e38885b03779" providerId="ADAL" clId="{BEA53000-E8E4-416D-AA74-C33EAC9A5FE5}" dt="2020-09-01T09:45:36.291" v="2224" actId="1037"/>
          <ac:picMkLst>
            <pc:docMk/>
            <pc:sldMk cId="2460903712" sldId="290"/>
            <ac:picMk id="7" creationId="{B3D6E5D3-9CAE-4C20-94C1-AF55D377308B}"/>
          </ac:picMkLst>
        </pc:picChg>
        <pc:picChg chg="add mod modCrop">
          <ac:chgData name="Griffin, Liam" userId="f12be1be-77c4-464e-b93b-e38885b03779" providerId="ADAL" clId="{BEA53000-E8E4-416D-AA74-C33EAC9A5FE5}" dt="2020-09-01T09:45:39.134" v="2225" actId="1076"/>
          <ac:picMkLst>
            <pc:docMk/>
            <pc:sldMk cId="2460903712" sldId="290"/>
            <ac:picMk id="9" creationId="{EE1A8EA0-4AD7-428C-8E8A-843678C0AA1D}"/>
          </ac:picMkLst>
        </pc:picChg>
      </pc:sldChg>
      <pc:sldChg chg="addSp delSp modSp add">
        <pc:chgData name="Griffin, Liam" userId="f12be1be-77c4-464e-b93b-e38885b03779" providerId="ADAL" clId="{BEA53000-E8E4-416D-AA74-C33EAC9A5FE5}" dt="2020-09-01T11:04:34.411" v="4369" actId="20577"/>
        <pc:sldMkLst>
          <pc:docMk/>
          <pc:sldMk cId="1550588430" sldId="291"/>
        </pc:sldMkLst>
        <pc:spChg chg="mod">
          <ac:chgData name="Griffin, Liam" userId="f12be1be-77c4-464e-b93b-e38885b03779" providerId="ADAL" clId="{BEA53000-E8E4-416D-AA74-C33EAC9A5FE5}" dt="2020-09-01T11:04:34.411" v="4369" actId="20577"/>
          <ac:spMkLst>
            <pc:docMk/>
            <pc:sldMk cId="1550588430" sldId="291"/>
            <ac:spMk id="8" creationId="{E56C3ED8-D9D5-4F9D-BE2E-A7E03EE8B762}"/>
          </ac:spMkLst>
        </pc:spChg>
        <pc:spChg chg="mod ord">
          <ac:chgData name="Griffin, Liam" userId="f12be1be-77c4-464e-b93b-e38885b03779" providerId="ADAL" clId="{BEA53000-E8E4-416D-AA74-C33EAC9A5FE5}" dt="2020-09-01T10:01:18.544" v="2397" actId="1076"/>
          <ac:spMkLst>
            <pc:docMk/>
            <pc:sldMk cId="1550588430" sldId="291"/>
            <ac:spMk id="13" creationId="{86D6DABD-A2ED-4F4D-BC02-BBCE3644B8BF}"/>
          </ac:spMkLst>
        </pc:spChg>
        <pc:spChg chg="mod ord">
          <ac:chgData name="Griffin, Liam" userId="f12be1be-77c4-464e-b93b-e38885b03779" providerId="ADAL" clId="{BEA53000-E8E4-416D-AA74-C33EAC9A5FE5}" dt="2020-09-01T10:01:32.236" v="2401" actId="1076"/>
          <ac:spMkLst>
            <pc:docMk/>
            <pc:sldMk cId="1550588430" sldId="291"/>
            <ac:spMk id="14" creationId="{9C55452F-F438-4502-8E1E-E11315F4D2B5}"/>
          </ac:spMkLst>
        </pc:spChg>
        <pc:spChg chg="del">
          <ac:chgData name="Griffin, Liam" userId="f12be1be-77c4-464e-b93b-e38885b03779" providerId="ADAL" clId="{BEA53000-E8E4-416D-AA74-C33EAC9A5FE5}" dt="2020-09-01T09:57:25.239" v="2348" actId="478"/>
          <ac:spMkLst>
            <pc:docMk/>
            <pc:sldMk cId="1550588430" sldId="291"/>
            <ac:spMk id="15" creationId="{A0063D1E-93BD-4298-BC52-7BD025E6A531}"/>
          </ac:spMkLst>
        </pc:spChg>
        <pc:spChg chg="add mod">
          <ac:chgData name="Griffin, Liam" userId="f12be1be-77c4-464e-b93b-e38885b03779" providerId="ADAL" clId="{BEA53000-E8E4-416D-AA74-C33EAC9A5FE5}" dt="2020-09-01T10:01:39.089" v="2407" actId="1036"/>
          <ac:spMkLst>
            <pc:docMk/>
            <pc:sldMk cId="1550588430" sldId="291"/>
            <ac:spMk id="16" creationId="{8C93AAF4-2A01-481D-9A62-FF104721429E}"/>
          </ac:spMkLst>
        </pc:spChg>
        <pc:picChg chg="mod">
          <ac:chgData name="Griffin, Liam" userId="f12be1be-77c4-464e-b93b-e38885b03779" providerId="ADAL" clId="{BEA53000-E8E4-416D-AA74-C33EAC9A5FE5}" dt="2020-09-01T10:01:00.631" v="2391" actId="1076"/>
          <ac:picMkLst>
            <pc:docMk/>
            <pc:sldMk cId="1550588430" sldId="291"/>
            <ac:picMk id="3" creationId="{56251267-BE20-4359-9B9E-142D88AF13B8}"/>
          </ac:picMkLst>
        </pc:picChg>
        <pc:picChg chg="add mod modCrop">
          <ac:chgData name="Griffin, Liam" userId="f12be1be-77c4-464e-b93b-e38885b03779" providerId="ADAL" clId="{BEA53000-E8E4-416D-AA74-C33EAC9A5FE5}" dt="2020-09-01T10:01:16.293" v="2396" actId="1076"/>
          <ac:picMkLst>
            <pc:docMk/>
            <pc:sldMk cId="1550588430" sldId="291"/>
            <ac:picMk id="4" creationId="{9EF3C26B-DBB1-4BAF-9308-1B96901CBC53}"/>
          </ac:picMkLst>
        </pc:picChg>
        <pc:picChg chg="del">
          <ac:chgData name="Griffin, Liam" userId="f12be1be-77c4-464e-b93b-e38885b03779" providerId="ADAL" clId="{BEA53000-E8E4-416D-AA74-C33EAC9A5FE5}" dt="2020-09-01T09:46:46.468" v="2320" actId="478"/>
          <ac:picMkLst>
            <pc:docMk/>
            <pc:sldMk cId="1550588430" sldId="291"/>
            <ac:picMk id="5" creationId="{9B2292DB-0A61-41FD-B1F4-69DA29153643}"/>
          </ac:picMkLst>
        </pc:picChg>
        <pc:picChg chg="add mod modCrop">
          <ac:chgData name="Griffin, Liam" userId="f12be1be-77c4-464e-b93b-e38885b03779" providerId="ADAL" clId="{BEA53000-E8E4-416D-AA74-C33EAC9A5FE5}" dt="2020-09-01T10:01:29.361" v="2400" actId="1076"/>
          <ac:picMkLst>
            <pc:docMk/>
            <pc:sldMk cId="1550588430" sldId="291"/>
            <ac:picMk id="6" creationId="{C30374B4-8225-4DE9-BEB9-B671EE47B6C4}"/>
          </ac:picMkLst>
        </pc:picChg>
        <pc:picChg chg="del">
          <ac:chgData name="Griffin, Liam" userId="f12be1be-77c4-464e-b93b-e38885b03779" providerId="ADAL" clId="{BEA53000-E8E4-416D-AA74-C33EAC9A5FE5}" dt="2020-09-01T09:46:46.468" v="2320" actId="478"/>
          <ac:picMkLst>
            <pc:docMk/>
            <pc:sldMk cId="1550588430" sldId="291"/>
            <ac:picMk id="7" creationId="{B3D6E5D3-9CAE-4C20-94C1-AF55D377308B}"/>
          </ac:picMkLst>
        </pc:picChg>
        <pc:picChg chg="del">
          <ac:chgData name="Griffin, Liam" userId="f12be1be-77c4-464e-b93b-e38885b03779" providerId="ADAL" clId="{BEA53000-E8E4-416D-AA74-C33EAC9A5FE5}" dt="2020-09-01T09:46:46.468" v="2320" actId="478"/>
          <ac:picMkLst>
            <pc:docMk/>
            <pc:sldMk cId="1550588430" sldId="291"/>
            <ac:picMk id="9" creationId="{EE1A8EA0-4AD7-428C-8E8A-843678C0AA1D}"/>
          </ac:picMkLst>
        </pc:picChg>
        <pc:picChg chg="add mod modCrop">
          <ac:chgData name="Griffin, Liam" userId="f12be1be-77c4-464e-b93b-e38885b03779" providerId="ADAL" clId="{BEA53000-E8E4-416D-AA74-C33EAC9A5FE5}" dt="2020-09-01T10:01:34.377" v="2402" actId="1076"/>
          <ac:picMkLst>
            <pc:docMk/>
            <pc:sldMk cId="1550588430" sldId="291"/>
            <ac:picMk id="10" creationId="{480C9353-C8FB-4D74-8B17-0EB8F210EDF2}"/>
          </ac:picMkLst>
        </pc:picChg>
        <pc:picChg chg="add del mod modCrop">
          <ac:chgData name="Griffin, Liam" userId="f12be1be-77c4-464e-b93b-e38885b03779" providerId="ADAL" clId="{BEA53000-E8E4-416D-AA74-C33EAC9A5FE5}" dt="2020-09-01T10:00:55.748" v="2388" actId="478"/>
          <ac:picMkLst>
            <pc:docMk/>
            <pc:sldMk cId="1550588430" sldId="291"/>
            <ac:picMk id="12" creationId="{EB177AA1-708C-468E-9717-D8A10598F234}"/>
          </ac:picMkLst>
        </pc:picChg>
      </pc:sldChg>
      <pc:sldChg chg="addSp delSp modSp add">
        <pc:chgData name="Griffin, Liam" userId="f12be1be-77c4-464e-b93b-e38885b03779" providerId="ADAL" clId="{BEA53000-E8E4-416D-AA74-C33EAC9A5FE5}" dt="2020-09-01T11:05:07.998" v="4386" actId="20577"/>
        <pc:sldMkLst>
          <pc:docMk/>
          <pc:sldMk cId="1067885199" sldId="292"/>
        </pc:sldMkLst>
        <pc:spChg chg="mod">
          <ac:chgData name="Griffin, Liam" userId="f12be1be-77c4-464e-b93b-e38885b03779" providerId="ADAL" clId="{BEA53000-E8E4-416D-AA74-C33EAC9A5FE5}" dt="2020-09-01T11:05:07.998" v="4386" actId="20577"/>
          <ac:spMkLst>
            <pc:docMk/>
            <pc:sldMk cId="1067885199" sldId="292"/>
            <ac:spMk id="8" creationId="{E56C3ED8-D9D5-4F9D-BE2E-A7E03EE8B762}"/>
          </ac:spMkLst>
        </pc:spChg>
        <pc:spChg chg="del">
          <ac:chgData name="Griffin, Liam" userId="f12be1be-77c4-464e-b93b-e38885b03779" providerId="ADAL" clId="{BEA53000-E8E4-416D-AA74-C33EAC9A5FE5}" dt="2020-09-01T10:00:48.255" v="2385" actId="478"/>
          <ac:spMkLst>
            <pc:docMk/>
            <pc:sldMk cId="1067885199" sldId="292"/>
            <ac:spMk id="13" creationId="{86D6DABD-A2ED-4F4D-BC02-BBCE3644B8BF}"/>
          </ac:spMkLst>
        </pc:spChg>
        <pc:spChg chg="del">
          <ac:chgData name="Griffin, Liam" userId="f12be1be-77c4-464e-b93b-e38885b03779" providerId="ADAL" clId="{BEA53000-E8E4-416D-AA74-C33EAC9A5FE5}" dt="2020-09-01T10:00:47.377" v="2384" actId="478"/>
          <ac:spMkLst>
            <pc:docMk/>
            <pc:sldMk cId="1067885199" sldId="292"/>
            <ac:spMk id="14" creationId="{9C55452F-F438-4502-8E1E-E11315F4D2B5}"/>
          </ac:spMkLst>
        </pc:spChg>
        <pc:spChg chg="add mod">
          <ac:chgData name="Griffin, Liam" userId="f12be1be-77c4-464e-b93b-e38885b03779" providerId="ADAL" clId="{BEA53000-E8E4-416D-AA74-C33EAC9A5FE5}" dt="2020-09-01T10:06:53.817" v="2917" actId="14100"/>
          <ac:spMkLst>
            <pc:docMk/>
            <pc:sldMk cId="1067885199" sldId="292"/>
            <ac:spMk id="15" creationId="{2B6D1038-DC81-420E-92BF-C68CC2C3DAD6}"/>
          </ac:spMkLst>
        </pc:spChg>
        <pc:spChg chg="del">
          <ac:chgData name="Griffin, Liam" userId="f12be1be-77c4-464e-b93b-e38885b03779" providerId="ADAL" clId="{BEA53000-E8E4-416D-AA74-C33EAC9A5FE5}" dt="2020-09-01T10:00:49.746" v="2386" actId="478"/>
          <ac:spMkLst>
            <pc:docMk/>
            <pc:sldMk cId="1067885199" sldId="292"/>
            <ac:spMk id="16" creationId="{8C93AAF4-2A01-481D-9A62-FF104721429E}"/>
          </ac:spMkLst>
        </pc:spChg>
        <pc:picChg chg="del">
          <ac:chgData name="Griffin, Liam" userId="f12be1be-77c4-464e-b93b-e38885b03779" providerId="ADAL" clId="{BEA53000-E8E4-416D-AA74-C33EAC9A5FE5}" dt="2020-09-01T10:00:45.175" v="2383" actId="478"/>
          <ac:picMkLst>
            <pc:docMk/>
            <pc:sldMk cId="1067885199" sldId="292"/>
            <ac:picMk id="4" creationId="{9EF3C26B-DBB1-4BAF-9308-1B96901CBC53}"/>
          </ac:picMkLst>
        </pc:picChg>
        <pc:picChg chg="del">
          <ac:chgData name="Griffin, Liam" userId="f12be1be-77c4-464e-b93b-e38885b03779" providerId="ADAL" clId="{BEA53000-E8E4-416D-AA74-C33EAC9A5FE5}" dt="2020-09-01T10:00:45.175" v="2383" actId="478"/>
          <ac:picMkLst>
            <pc:docMk/>
            <pc:sldMk cId="1067885199" sldId="292"/>
            <ac:picMk id="6" creationId="{C30374B4-8225-4DE9-BEB9-B671EE47B6C4}"/>
          </ac:picMkLst>
        </pc:picChg>
        <pc:picChg chg="del">
          <ac:chgData name="Griffin, Liam" userId="f12be1be-77c4-464e-b93b-e38885b03779" providerId="ADAL" clId="{BEA53000-E8E4-416D-AA74-C33EAC9A5FE5}" dt="2020-09-01T10:00:45.175" v="2383" actId="478"/>
          <ac:picMkLst>
            <pc:docMk/>
            <pc:sldMk cId="1067885199" sldId="292"/>
            <ac:picMk id="10" creationId="{480C9353-C8FB-4D74-8B17-0EB8F210EDF2}"/>
          </ac:picMkLst>
        </pc:picChg>
        <pc:picChg chg="mod">
          <ac:chgData name="Griffin, Liam" userId="f12be1be-77c4-464e-b93b-e38885b03779" providerId="ADAL" clId="{BEA53000-E8E4-416D-AA74-C33EAC9A5FE5}" dt="2020-09-01T10:00:52.517" v="2387" actId="1076"/>
          <ac:picMkLst>
            <pc:docMk/>
            <pc:sldMk cId="1067885199" sldId="292"/>
            <ac:picMk id="12" creationId="{EB177AA1-708C-468E-9717-D8A10598F234}"/>
          </ac:picMkLst>
        </pc:picChg>
      </pc:sldChg>
      <pc:sldChg chg="addSp delSp modSp add ord">
        <pc:chgData name="Griffin, Liam" userId="f12be1be-77c4-464e-b93b-e38885b03779" providerId="ADAL" clId="{BEA53000-E8E4-416D-AA74-C33EAC9A5FE5}" dt="2020-09-01T11:06:18.121" v="4444" actId="207"/>
        <pc:sldMkLst>
          <pc:docMk/>
          <pc:sldMk cId="3646346364" sldId="293"/>
        </pc:sldMkLst>
        <pc:spChg chg="mod">
          <ac:chgData name="Griffin, Liam" userId="f12be1be-77c4-464e-b93b-e38885b03779" providerId="ADAL" clId="{BEA53000-E8E4-416D-AA74-C33EAC9A5FE5}" dt="2020-09-01T11:06:18.121" v="4444" actId="207"/>
          <ac:spMkLst>
            <pc:docMk/>
            <pc:sldMk cId="3646346364" sldId="293"/>
            <ac:spMk id="8" creationId="{E56C3ED8-D9D5-4F9D-BE2E-A7E03EE8B762}"/>
          </ac:spMkLst>
        </pc:spChg>
        <pc:spChg chg="mod">
          <ac:chgData name="Griffin, Liam" userId="f12be1be-77c4-464e-b93b-e38885b03779" providerId="ADAL" clId="{BEA53000-E8E4-416D-AA74-C33EAC9A5FE5}" dt="2020-09-01T10:07:47.334" v="2939" actId="20577"/>
          <ac:spMkLst>
            <pc:docMk/>
            <pc:sldMk cId="3646346364" sldId="293"/>
            <ac:spMk id="11" creationId="{CAB25387-C9BF-44E9-9E8B-0064CF1BC931}"/>
          </ac:spMkLst>
        </pc:spChg>
        <pc:spChg chg="mod">
          <ac:chgData name="Griffin, Liam" userId="f12be1be-77c4-464e-b93b-e38885b03779" providerId="ADAL" clId="{BEA53000-E8E4-416D-AA74-C33EAC9A5FE5}" dt="2020-09-01T10:08:29.310" v="2952" actId="14100"/>
          <ac:spMkLst>
            <pc:docMk/>
            <pc:sldMk cId="3646346364" sldId="293"/>
            <ac:spMk id="12" creationId="{C751A435-4301-4D74-BEBE-C654ABC62CF4}"/>
          </ac:spMkLst>
        </pc:spChg>
        <pc:spChg chg="mod">
          <ac:chgData name="Griffin, Liam" userId="f12be1be-77c4-464e-b93b-e38885b03779" providerId="ADAL" clId="{BEA53000-E8E4-416D-AA74-C33EAC9A5FE5}" dt="2020-09-01T10:08:33.125" v="2954" actId="14100"/>
          <ac:spMkLst>
            <pc:docMk/>
            <pc:sldMk cId="3646346364" sldId="293"/>
            <ac:spMk id="13" creationId="{68C1F5D7-9AD5-485F-A27D-DB066ED08E86}"/>
          </ac:spMkLst>
        </pc:spChg>
        <pc:picChg chg="del">
          <ac:chgData name="Griffin, Liam" userId="f12be1be-77c4-464e-b93b-e38885b03779" providerId="ADAL" clId="{BEA53000-E8E4-416D-AA74-C33EAC9A5FE5}" dt="2020-09-01T10:07:56.955" v="2940" actId="478"/>
          <ac:picMkLst>
            <pc:docMk/>
            <pc:sldMk cId="3646346364" sldId="293"/>
            <ac:picMk id="4" creationId="{C9FD3591-9FA5-49AC-A2CD-4E86E44FB07C}"/>
          </ac:picMkLst>
        </pc:picChg>
        <pc:picChg chg="add mod ord modCrop">
          <ac:chgData name="Griffin, Liam" userId="f12be1be-77c4-464e-b93b-e38885b03779" providerId="ADAL" clId="{BEA53000-E8E4-416D-AA74-C33EAC9A5FE5}" dt="2020-09-01T10:08:22.369" v="2950" actId="171"/>
          <ac:picMkLst>
            <pc:docMk/>
            <pc:sldMk cId="3646346364" sldId="293"/>
            <ac:picMk id="5" creationId="{B928DF9F-7CD2-4BD5-A4AF-182025F40062}"/>
          </ac:picMkLst>
        </pc:picChg>
      </pc:sldChg>
      <pc:sldChg chg="addSp delSp modSp add del">
        <pc:chgData name="Griffin, Liam" userId="f12be1be-77c4-464e-b93b-e38885b03779" providerId="ADAL" clId="{BEA53000-E8E4-416D-AA74-C33EAC9A5FE5}" dt="2020-09-01T11:06:45.200" v="4457" actId="20577"/>
        <pc:sldMkLst>
          <pc:docMk/>
          <pc:sldMk cId="2702947199" sldId="294"/>
        </pc:sldMkLst>
        <pc:spChg chg="mod">
          <ac:chgData name="Griffin, Liam" userId="f12be1be-77c4-464e-b93b-e38885b03779" providerId="ADAL" clId="{BEA53000-E8E4-416D-AA74-C33EAC9A5FE5}" dt="2020-09-01T11:06:45.200" v="4457" actId="20577"/>
          <ac:spMkLst>
            <pc:docMk/>
            <pc:sldMk cId="2702947199" sldId="294"/>
            <ac:spMk id="8" creationId="{E56C3ED8-D9D5-4F9D-BE2E-A7E03EE8B762}"/>
          </ac:spMkLst>
        </pc:spChg>
        <pc:spChg chg="mod">
          <ac:chgData name="Griffin, Liam" userId="f12be1be-77c4-464e-b93b-e38885b03779" providerId="ADAL" clId="{BEA53000-E8E4-416D-AA74-C33EAC9A5FE5}" dt="2020-09-01T10:13:20.949" v="3448" actId="20577"/>
          <ac:spMkLst>
            <pc:docMk/>
            <pc:sldMk cId="2702947199" sldId="294"/>
            <ac:spMk id="11" creationId="{CAB25387-C9BF-44E9-9E8B-0064CF1BC931}"/>
          </ac:spMkLst>
        </pc:spChg>
        <pc:spChg chg="del">
          <ac:chgData name="Griffin, Liam" userId="f12be1be-77c4-464e-b93b-e38885b03779" providerId="ADAL" clId="{BEA53000-E8E4-416D-AA74-C33EAC9A5FE5}" dt="2020-09-01T10:11:07.395" v="3183" actId="478"/>
          <ac:spMkLst>
            <pc:docMk/>
            <pc:sldMk cId="2702947199" sldId="294"/>
            <ac:spMk id="12" creationId="{C751A435-4301-4D74-BEBE-C654ABC62CF4}"/>
          </ac:spMkLst>
        </pc:spChg>
        <pc:spChg chg="del">
          <ac:chgData name="Griffin, Liam" userId="f12be1be-77c4-464e-b93b-e38885b03779" providerId="ADAL" clId="{BEA53000-E8E4-416D-AA74-C33EAC9A5FE5}" dt="2020-09-01T10:11:04.304" v="3182" actId="478"/>
          <ac:spMkLst>
            <pc:docMk/>
            <pc:sldMk cId="2702947199" sldId="294"/>
            <ac:spMk id="13" creationId="{68C1F5D7-9AD5-485F-A27D-DB066ED08E86}"/>
          </ac:spMkLst>
        </pc:spChg>
        <pc:picChg chg="add del mod ord modCrop">
          <ac:chgData name="Griffin, Liam" userId="f12be1be-77c4-464e-b93b-e38885b03779" providerId="ADAL" clId="{BEA53000-E8E4-416D-AA74-C33EAC9A5FE5}" dt="2020-09-01T10:13:20.384" v="3447" actId="478"/>
          <ac:picMkLst>
            <pc:docMk/>
            <pc:sldMk cId="2702947199" sldId="294"/>
            <ac:picMk id="4" creationId="{90552FE7-CD70-4381-9498-C09E1AAAF3CB}"/>
          </ac:picMkLst>
        </pc:picChg>
        <pc:picChg chg="del">
          <ac:chgData name="Griffin, Liam" userId="f12be1be-77c4-464e-b93b-e38885b03779" providerId="ADAL" clId="{BEA53000-E8E4-416D-AA74-C33EAC9A5FE5}" dt="2020-09-01T10:10:34.678" v="3169" actId="478"/>
          <ac:picMkLst>
            <pc:docMk/>
            <pc:sldMk cId="2702947199" sldId="294"/>
            <ac:picMk id="5" creationId="{B928DF9F-7CD2-4BD5-A4AF-182025F40062}"/>
          </ac:picMkLst>
        </pc:picChg>
      </pc:sldChg>
      <pc:sldChg chg="addSp delSp modSp add ord">
        <pc:chgData name="Griffin, Liam" userId="f12be1be-77c4-464e-b93b-e38885b03779" providerId="ADAL" clId="{BEA53000-E8E4-416D-AA74-C33EAC9A5FE5}" dt="2020-09-01T11:07:12.895" v="4461" actId="207"/>
        <pc:sldMkLst>
          <pc:docMk/>
          <pc:sldMk cId="276455331" sldId="295"/>
        </pc:sldMkLst>
        <pc:spChg chg="mod">
          <ac:chgData name="Griffin, Liam" userId="f12be1be-77c4-464e-b93b-e38885b03779" providerId="ADAL" clId="{BEA53000-E8E4-416D-AA74-C33EAC9A5FE5}" dt="2020-09-01T11:07:12.895" v="4461" actId="207"/>
          <ac:spMkLst>
            <pc:docMk/>
            <pc:sldMk cId="276455331" sldId="295"/>
            <ac:spMk id="8" creationId="{E56C3ED8-D9D5-4F9D-BE2E-A7E03EE8B762}"/>
          </ac:spMkLst>
        </pc:spChg>
        <pc:spChg chg="mod">
          <ac:chgData name="Griffin, Liam" userId="f12be1be-77c4-464e-b93b-e38885b03779" providerId="ADAL" clId="{BEA53000-E8E4-416D-AA74-C33EAC9A5FE5}" dt="2020-09-01T10:13:30.337" v="3460" actId="20577"/>
          <ac:spMkLst>
            <pc:docMk/>
            <pc:sldMk cId="276455331" sldId="295"/>
            <ac:spMk id="11" creationId="{CAB25387-C9BF-44E9-9E8B-0064CF1BC931}"/>
          </ac:spMkLst>
        </pc:spChg>
        <pc:spChg chg="mod">
          <ac:chgData name="Griffin, Liam" userId="f12be1be-77c4-464e-b93b-e38885b03779" providerId="ADAL" clId="{BEA53000-E8E4-416D-AA74-C33EAC9A5FE5}" dt="2020-09-01T10:15:17.853" v="3667" actId="1076"/>
          <ac:spMkLst>
            <pc:docMk/>
            <pc:sldMk cId="276455331" sldId="295"/>
            <ac:spMk id="12" creationId="{C751A435-4301-4D74-BEBE-C654ABC62CF4}"/>
          </ac:spMkLst>
        </pc:spChg>
        <pc:spChg chg="mod">
          <ac:chgData name="Griffin, Liam" userId="f12be1be-77c4-464e-b93b-e38885b03779" providerId="ADAL" clId="{BEA53000-E8E4-416D-AA74-C33EAC9A5FE5}" dt="2020-09-01T10:15:17.853" v="3667" actId="1076"/>
          <ac:spMkLst>
            <pc:docMk/>
            <pc:sldMk cId="276455331" sldId="295"/>
            <ac:spMk id="13" creationId="{68C1F5D7-9AD5-485F-A27D-DB066ED08E86}"/>
          </ac:spMkLst>
        </pc:spChg>
        <pc:picChg chg="mod">
          <ac:chgData name="Griffin, Liam" userId="f12be1be-77c4-464e-b93b-e38885b03779" providerId="ADAL" clId="{BEA53000-E8E4-416D-AA74-C33EAC9A5FE5}" dt="2020-09-01T10:13:50.038" v="3519" actId="1076"/>
          <ac:picMkLst>
            <pc:docMk/>
            <pc:sldMk cId="276455331" sldId="295"/>
            <ac:picMk id="3" creationId="{56251267-BE20-4359-9B9E-142D88AF13B8}"/>
          </ac:picMkLst>
        </pc:picChg>
        <pc:picChg chg="add mod ord modCrop">
          <ac:chgData name="Griffin, Liam" userId="f12be1be-77c4-464e-b93b-e38885b03779" providerId="ADAL" clId="{BEA53000-E8E4-416D-AA74-C33EAC9A5FE5}" dt="2020-09-01T10:15:17.853" v="3667" actId="1076"/>
          <ac:picMkLst>
            <pc:docMk/>
            <pc:sldMk cId="276455331" sldId="295"/>
            <ac:picMk id="4" creationId="{38478AEF-4B23-403D-BCF8-349111EDAC7B}"/>
          </ac:picMkLst>
        </pc:picChg>
        <pc:picChg chg="del">
          <ac:chgData name="Griffin, Liam" userId="f12be1be-77c4-464e-b93b-e38885b03779" providerId="ADAL" clId="{BEA53000-E8E4-416D-AA74-C33EAC9A5FE5}" dt="2020-09-01T10:13:59.342" v="3521" actId="478"/>
          <ac:picMkLst>
            <pc:docMk/>
            <pc:sldMk cId="276455331" sldId="295"/>
            <ac:picMk id="5" creationId="{B928DF9F-7CD2-4BD5-A4AF-182025F40062}"/>
          </ac:picMkLst>
        </pc:picChg>
      </pc:sldChg>
      <pc:sldChg chg="addSp delSp modSp add ord">
        <pc:chgData name="Griffin, Liam" userId="f12be1be-77c4-464e-b93b-e38885b03779" providerId="ADAL" clId="{BEA53000-E8E4-416D-AA74-C33EAC9A5FE5}" dt="2020-09-01T11:07:44.432" v="4465" actId="20577"/>
        <pc:sldMkLst>
          <pc:docMk/>
          <pc:sldMk cId="4189113147" sldId="296"/>
        </pc:sldMkLst>
        <pc:spChg chg="mod">
          <ac:chgData name="Griffin, Liam" userId="f12be1be-77c4-464e-b93b-e38885b03779" providerId="ADAL" clId="{BEA53000-E8E4-416D-AA74-C33EAC9A5FE5}" dt="2020-09-01T11:07:44.432" v="4465" actId="20577"/>
          <ac:spMkLst>
            <pc:docMk/>
            <pc:sldMk cId="4189113147" sldId="296"/>
            <ac:spMk id="8" creationId="{E56C3ED8-D9D5-4F9D-BE2E-A7E03EE8B762}"/>
          </ac:spMkLst>
        </pc:spChg>
        <pc:spChg chg="add mod">
          <ac:chgData name="Griffin, Liam" userId="f12be1be-77c4-464e-b93b-e38885b03779" providerId="ADAL" clId="{BEA53000-E8E4-416D-AA74-C33EAC9A5FE5}" dt="2020-09-01T10:19:17.193" v="4059" actId="14100"/>
          <ac:spMkLst>
            <pc:docMk/>
            <pc:sldMk cId="4189113147" sldId="296"/>
            <ac:spMk id="9" creationId="{3BD04987-F15C-414C-AAED-27260E3173A7}"/>
          </ac:spMkLst>
        </pc:spChg>
        <pc:spChg chg="mod">
          <ac:chgData name="Griffin, Liam" userId="f12be1be-77c4-464e-b93b-e38885b03779" providerId="ADAL" clId="{BEA53000-E8E4-416D-AA74-C33EAC9A5FE5}" dt="2020-09-01T10:16:41.514" v="3690" actId="20577"/>
          <ac:spMkLst>
            <pc:docMk/>
            <pc:sldMk cId="4189113147" sldId="296"/>
            <ac:spMk id="11" creationId="{CAB25387-C9BF-44E9-9E8B-0064CF1BC931}"/>
          </ac:spMkLst>
        </pc:spChg>
        <pc:picChg chg="del">
          <ac:chgData name="Griffin, Liam" userId="f12be1be-77c4-464e-b93b-e38885b03779" providerId="ADAL" clId="{BEA53000-E8E4-416D-AA74-C33EAC9A5FE5}" dt="2020-09-01T10:16:16.650" v="3672" actId="478"/>
          <ac:picMkLst>
            <pc:docMk/>
            <pc:sldMk cId="4189113147" sldId="296"/>
            <ac:picMk id="4" creationId="{90552FE7-CD70-4381-9498-C09E1AAAF3CB}"/>
          </ac:picMkLst>
        </pc:picChg>
        <pc:picChg chg="add mod modCrop">
          <ac:chgData name="Griffin, Liam" userId="f12be1be-77c4-464e-b93b-e38885b03779" providerId="ADAL" clId="{BEA53000-E8E4-416D-AA74-C33EAC9A5FE5}" dt="2020-09-01T10:17:13.941" v="3846" actId="1076"/>
          <ac:picMkLst>
            <pc:docMk/>
            <pc:sldMk cId="4189113147" sldId="296"/>
            <ac:picMk id="5" creationId="{80501DD5-747C-4F15-86AC-FADB40366EC5}"/>
          </ac:picMkLst>
        </pc:picChg>
      </pc:sldChg>
      <pc:sldChg chg="addSp delSp modSp add">
        <pc:chgData name="Griffin, Liam" userId="f12be1be-77c4-464e-b93b-e38885b03779" providerId="ADAL" clId="{BEA53000-E8E4-416D-AA74-C33EAC9A5FE5}" dt="2020-09-01T11:08:15.816" v="4473" actId="207"/>
        <pc:sldMkLst>
          <pc:docMk/>
          <pc:sldMk cId="517553361" sldId="297"/>
        </pc:sldMkLst>
        <pc:spChg chg="mod">
          <ac:chgData name="Griffin, Liam" userId="f12be1be-77c4-464e-b93b-e38885b03779" providerId="ADAL" clId="{BEA53000-E8E4-416D-AA74-C33EAC9A5FE5}" dt="2020-09-01T11:08:15.816" v="4473" actId="207"/>
          <ac:spMkLst>
            <pc:docMk/>
            <pc:sldMk cId="517553361" sldId="297"/>
            <ac:spMk id="8" creationId="{E56C3ED8-D9D5-4F9D-BE2E-A7E03EE8B762}"/>
          </ac:spMkLst>
        </pc:spChg>
        <pc:spChg chg="add mod">
          <ac:chgData name="Griffin, Liam" userId="f12be1be-77c4-464e-b93b-e38885b03779" providerId="ADAL" clId="{BEA53000-E8E4-416D-AA74-C33EAC9A5FE5}" dt="2020-09-01T10:19:28.761" v="4063" actId="14100"/>
          <ac:spMkLst>
            <pc:docMk/>
            <pc:sldMk cId="517553361" sldId="297"/>
            <ac:spMk id="9" creationId="{86669BC9-4F03-4872-B7FD-869AF029C628}"/>
          </ac:spMkLst>
        </pc:spChg>
        <pc:spChg chg="add mod">
          <ac:chgData name="Griffin, Liam" userId="f12be1be-77c4-464e-b93b-e38885b03779" providerId="ADAL" clId="{BEA53000-E8E4-416D-AA74-C33EAC9A5FE5}" dt="2020-09-01T10:32:21.902" v="4174" actId="1036"/>
          <ac:spMkLst>
            <pc:docMk/>
            <pc:sldMk cId="517553361" sldId="297"/>
            <ac:spMk id="10" creationId="{55520B5F-8A09-4AE6-B2E5-A0B0E056B86F}"/>
          </ac:spMkLst>
        </pc:spChg>
        <pc:spChg chg="mod">
          <ac:chgData name="Griffin, Liam" userId="f12be1be-77c4-464e-b93b-e38885b03779" providerId="ADAL" clId="{BEA53000-E8E4-416D-AA74-C33EAC9A5FE5}" dt="2020-09-01T10:18:04.116" v="3856" actId="1076"/>
          <ac:spMkLst>
            <pc:docMk/>
            <pc:sldMk cId="517553361" sldId="297"/>
            <ac:spMk id="11" creationId="{CAB25387-C9BF-44E9-9E8B-0064CF1BC931}"/>
          </ac:spMkLst>
        </pc:spChg>
        <pc:picChg chg="mod">
          <ac:chgData name="Griffin, Liam" userId="f12be1be-77c4-464e-b93b-e38885b03779" providerId="ADAL" clId="{BEA53000-E8E4-416D-AA74-C33EAC9A5FE5}" dt="2020-09-01T10:31:54.887" v="4172" actId="1076"/>
          <ac:picMkLst>
            <pc:docMk/>
            <pc:sldMk cId="517553361" sldId="297"/>
            <ac:picMk id="3" creationId="{56251267-BE20-4359-9B9E-142D88AF13B8}"/>
          </ac:picMkLst>
        </pc:picChg>
        <pc:picChg chg="add mod modCrop">
          <ac:chgData name="Griffin, Liam" userId="f12be1be-77c4-464e-b93b-e38885b03779" providerId="ADAL" clId="{BEA53000-E8E4-416D-AA74-C33EAC9A5FE5}" dt="2020-09-01T10:18:01.087" v="3855" actId="1076"/>
          <ac:picMkLst>
            <pc:docMk/>
            <pc:sldMk cId="517553361" sldId="297"/>
            <ac:picMk id="4" creationId="{9A7EB1C6-AE8A-472D-BE85-09B4FA7A2F8F}"/>
          </ac:picMkLst>
        </pc:picChg>
        <pc:picChg chg="del">
          <ac:chgData name="Griffin, Liam" userId="f12be1be-77c4-464e-b93b-e38885b03779" providerId="ADAL" clId="{BEA53000-E8E4-416D-AA74-C33EAC9A5FE5}" dt="2020-09-01T10:17:31.511" v="3848" actId="478"/>
          <ac:picMkLst>
            <pc:docMk/>
            <pc:sldMk cId="517553361" sldId="297"/>
            <ac:picMk id="5" creationId="{80501DD5-747C-4F15-86AC-FADB40366EC5}"/>
          </ac:picMkLst>
        </pc:picChg>
        <pc:picChg chg="add mod modCrop">
          <ac:chgData name="Griffin, Liam" userId="f12be1be-77c4-464e-b93b-e38885b03779" providerId="ADAL" clId="{BEA53000-E8E4-416D-AA74-C33EAC9A5FE5}" dt="2020-09-01T10:18:23.031" v="3861" actId="1076"/>
          <ac:picMkLst>
            <pc:docMk/>
            <pc:sldMk cId="517553361" sldId="297"/>
            <ac:picMk id="6" creationId="{556E5C35-4089-4779-9896-E09504545115}"/>
          </ac:picMkLst>
        </pc:picChg>
      </pc:sldChg>
      <pc:sldChg chg="add del setBg">
        <pc:chgData name="Griffin, Liam" userId="f12be1be-77c4-464e-b93b-e38885b03779" providerId="ADAL" clId="{BEA53000-E8E4-416D-AA74-C33EAC9A5FE5}" dt="2020-09-04T11:26:57.336" v="4825" actId="2696"/>
        <pc:sldMkLst>
          <pc:docMk/>
          <pc:sldMk cId="1590316805" sldId="298"/>
        </pc:sldMkLst>
      </pc:sldChg>
      <pc:sldChg chg="add del setBg">
        <pc:chgData name="Griffin, Liam" userId="f12be1be-77c4-464e-b93b-e38885b03779" providerId="ADAL" clId="{BEA53000-E8E4-416D-AA74-C33EAC9A5FE5}" dt="2020-09-04T11:26:57.353" v="4826" actId="2696"/>
        <pc:sldMkLst>
          <pc:docMk/>
          <pc:sldMk cId="1525536975" sldId="299"/>
        </pc:sldMkLst>
      </pc:sldChg>
      <pc:sldChg chg="add del setBg">
        <pc:chgData name="Griffin, Liam" userId="f12be1be-77c4-464e-b93b-e38885b03779" providerId="ADAL" clId="{BEA53000-E8E4-416D-AA74-C33EAC9A5FE5}" dt="2020-09-04T11:26:57.366" v="4827" actId="2696"/>
        <pc:sldMkLst>
          <pc:docMk/>
          <pc:sldMk cId="2406354027" sldId="300"/>
        </pc:sldMkLst>
      </pc:sldChg>
      <pc:sldChg chg="add del setBg">
        <pc:chgData name="Griffin, Liam" userId="f12be1be-77c4-464e-b93b-e38885b03779" providerId="ADAL" clId="{BEA53000-E8E4-416D-AA74-C33EAC9A5FE5}" dt="2020-09-04T11:26:57.379" v="4828" actId="2696"/>
        <pc:sldMkLst>
          <pc:docMk/>
          <pc:sldMk cId="65002548" sldId="301"/>
        </pc:sldMkLst>
      </pc:sldChg>
      <pc:sldChg chg="delSp add del setBg">
        <pc:chgData name="Griffin, Liam" userId="f12be1be-77c4-464e-b93b-e38885b03779" providerId="ADAL" clId="{BEA53000-E8E4-416D-AA74-C33EAC9A5FE5}" dt="2020-09-04T11:26:57.387" v="4829" actId="2696"/>
        <pc:sldMkLst>
          <pc:docMk/>
          <pc:sldMk cId="3428859031" sldId="302"/>
        </pc:sldMkLst>
        <pc:picChg chg="del">
          <ac:chgData name="Griffin, Liam" userId="f12be1be-77c4-464e-b93b-e38885b03779" providerId="ADAL" clId="{BEA53000-E8E4-416D-AA74-C33EAC9A5FE5}" dt="2020-09-03T14:22:56.445" v="4634"/>
          <ac:picMkLst>
            <pc:docMk/>
            <pc:sldMk cId="3428859031" sldId="302"/>
            <ac:picMk id="6" creationId="{61BF4545-CF7A-4B50-84BC-1397DBCB8F78}"/>
          </ac:picMkLst>
        </pc:picChg>
      </pc:sldChg>
      <pc:sldChg chg="modSp add">
        <pc:chgData name="Griffin, Liam" userId="f12be1be-77c4-464e-b93b-e38885b03779" providerId="ADAL" clId="{BEA53000-E8E4-416D-AA74-C33EAC9A5FE5}" dt="2020-09-04T11:26:47.563" v="4824" actId="1076"/>
        <pc:sldMkLst>
          <pc:docMk/>
          <pc:sldMk cId="2870059376" sldId="303"/>
        </pc:sldMkLst>
        <pc:spChg chg="mod">
          <ac:chgData name="Griffin, Liam" userId="f12be1be-77c4-464e-b93b-e38885b03779" providerId="ADAL" clId="{BEA53000-E8E4-416D-AA74-C33EAC9A5FE5}" dt="2020-09-04T11:26:47.563" v="4824" actId="1076"/>
          <ac:spMkLst>
            <pc:docMk/>
            <pc:sldMk cId="2870059376" sldId="303"/>
            <ac:spMk id="9" creationId="{5C6321D2-8DF1-4A07-B4E9-E2E66C421B8D}"/>
          </ac:spMkLst>
        </pc:spChg>
      </pc:sldChg>
      <pc:sldChg chg="add del">
        <pc:chgData name="Griffin, Liam" userId="f12be1be-77c4-464e-b93b-e38885b03779" providerId="ADAL" clId="{BEA53000-E8E4-416D-AA74-C33EAC9A5FE5}" dt="2020-09-03T14:25:11.058" v="4731" actId="2696"/>
        <pc:sldMkLst>
          <pc:docMk/>
          <pc:sldMk cId="1953448587" sldId="304"/>
        </pc:sldMkLst>
      </pc:sldChg>
      <pc:sldChg chg="modSp add setBg">
        <pc:chgData name="Griffin, Liam" userId="f12be1be-77c4-464e-b93b-e38885b03779" providerId="ADAL" clId="{BEA53000-E8E4-416D-AA74-C33EAC9A5FE5}" dt="2020-09-04T09:47:04.645" v="4822" actId="1076"/>
        <pc:sldMkLst>
          <pc:docMk/>
          <pc:sldMk cId="2926461222" sldId="305"/>
        </pc:sldMkLst>
        <pc:spChg chg="mod">
          <ac:chgData name="Griffin, Liam" userId="f12be1be-77c4-464e-b93b-e38885b03779" providerId="ADAL" clId="{BEA53000-E8E4-416D-AA74-C33EAC9A5FE5}" dt="2020-09-04T09:47:04.645" v="4822" actId="1076"/>
          <ac:spMkLst>
            <pc:docMk/>
            <pc:sldMk cId="2926461222" sldId="305"/>
            <ac:spMk id="4" creationId="{5EAEA986-92DA-499D-BAA3-3B22F59331CF}"/>
          </ac:spMkLst>
        </pc:spChg>
      </pc:sldChg>
    </pc:docChg>
  </pc:docChgLst>
  <pc:docChgLst>
    <pc:chgData name="Griffin, Liam" userId="f12be1be-77c4-464e-b93b-e38885b03779" providerId="ADAL" clId="{4B19981B-35A5-4AC8-B62A-C151F454BB0C}"/>
    <pc:docChg chg="custSel modSld">
      <pc:chgData name="Griffin, Liam" userId="f12be1be-77c4-464e-b93b-e38885b03779" providerId="ADAL" clId="{4B19981B-35A5-4AC8-B62A-C151F454BB0C}" dt="2021-06-08T16:19:29.084" v="49" actId="207"/>
      <pc:docMkLst>
        <pc:docMk/>
      </pc:docMkLst>
      <pc:sldChg chg="modSp mod">
        <pc:chgData name="Griffin, Liam" userId="f12be1be-77c4-464e-b93b-e38885b03779" providerId="ADAL" clId="{4B19981B-35A5-4AC8-B62A-C151F454BB0C}" dt="2021-06-08T16:17:40.264" v="6" actId="113"/>
        <pc:sldMkLst>
          <pc:docMk/>
          <pc:sldMk cId="1232123794" sldId="261"/>
        </pc:sldMkLst>
        <pc:spChg chg="mod">
          <ac:chgData name="Griffin, Liam" userId="f12be1be-77c4-464e-b93b-e38885b03779" providerId="ADAL" clId="{4B19981B-35A5-4AC8-B62A-C151F454BB0C}" dt="2021-06-08T16:17:40.264" v="6" actId="113"/>
          <ac:spMkLst>
            <pc:docMk/>
            <pc:sldMk cId="1232123794" sldId="261"/>
            <ac:spMk id="8" creationId="{E56C3ED8-D9D5-4F9D-BE2E-A7E03EE8B762}"/>
          </ac:spMkLst>
        </pc:spChg>
      </pc:sldChg>
      <pc:sldChg chg="modSp mod">
        <pc:chgData name="Griffin, Liam" userId="f12be1be-77c4-464e-b93b-e38885b03779" providerId="ADAL" clId="{4B19981B-35A5-4AC8-B62A-C151F454BB0C}" dt="2021-06-08T16:18:45.304" v="12" actId="313"/>
        <pc:sldMkLst>
          <pc:docMk/>
          <pc:sldMk cId="3138833189" sldId="307"/>
        </pc:sldMkLst>
        <pc:spChg chg="mod">
          <ac:chgData name="Griffin, Liam" userId="f12be1be-77c4-464e-b93b-e38885b03779" providerId="ADAL" clId="{4B19981B-35A5-4AC8-B62A-C151F454BB0C}" dt="2021-06-08T16:18:45.304" v="12" actId="313"/>
          <ac:spMkLst>
            <pc:docMk/>
            <pc:sldMk cId="3138833189" sldId="307"/>
            <ac:spMk id="8" creationId="{E56C3ED8-D9D5-4F9D-BE2E-A7E03EE8B762}"/>
          </ac:spMkLst>
        </pc:spChg>
      </pc:sldChg>
      <pc:sldChg chg="modSp mod">
        <pc:chgData name="Griffin, Liam" userId="f12be1be-77c4-464e-b93b-e38885b03779" providerId="ADAL" clId="{4B19981B-35A5-4AC8-B62A-C151F454BB0C}" dt="2021-06-08T16:19:02.885" v="30" actId="313"/>
        <pc:sldMkLst>
          <pc:docMk/>
          <pc:sldMk cId="4113813322" sldId="308"/>
        </pc:sldMkLst>
        <pc:spChg chg="mod">
          <ac:chgData name="Griffin, Liam" userId="f12be1be-77c4-464e-b93b-e38885b03779" providerId="ADAL" clId="{4B19981B-35A5-4AC8-B62A-C151F454BB0C}" dt="2021-06-08T16:19:02.885" v="30" actId="313"/>
          <ac:spMkLst>
            <pc:docMk/>
            <pc:sldMk cId="4113813322" sldId="308"/>
            <ac:spMk id="8" creationId="{E56C3ED8-D9D5-4F9D-BE2E-A7E03EE8B762}"/>
          </ac:spMkLst>
        </pc:spChg>
      </pc:sldChg>
      <pc:sldChg chg="modSp mod">
        <pc:chgData name="Griffin, Liam" userId="f12be1be-77c4-464e-b93b-e38885b03779" providerId="ADAL" clId="{4B19981B-35A5-4AC8-B62A-C151F454BB0C}" dt="2021-06-08T16:19:10.655" v="36" actId="313"/>
        <pc:sldMkLst>
          <pc:docMk/>
          <pc:sldMk cId="2455265721" sldId="310"/>
        </pc:sldMkLst>
        <pc:spChg chg="mod">
          <ac:chgData name="Griffin, Liam" userId="f12be1be-77c4-464e-b93b-e38885b03779" providerId="ADAL" clId="{4B19981B-35A5-4AC8-B62A-C151F454BB0C}" dt="2021-06-08T16:19:10.655" v="36" actId="313"/>
          <ac:spMkLst>
            <pc:docMk/>
            <pc:sldMk cId="2455265721" sldId="310"/>
            <ac:spMk id="8" creationId="{E56C3ED8-D9D5-4F9D-BE2E-A7E03EE8B762}"/>
          </ac:spMkLst>
        </pc:spChg>
      </pc:sldChg>
      <pc:sldChg chg="modSp mod">
        <pc:chgData name="Griffin, Liam" userId="f12be1be-77c4-464e-b93b-e38885b03779" providerId="ADAL" clId="{4B19981B-35A5-4AC8-B62A-C151F454BB0C}" dt="2021-06-08T16:19:16.205" v="42" actId="313"/>
        <pc:sldMkLst>
          <pc:docMk/>
          <pc:sldMk cId="3716878675" sldId="312"/>
        </pc:sldMkLst>
        <pc:spChg chg="mod">
          <ac:chgData name="Griffin, Liam" userId="f12be1be-77c4-464e-b93b-e38885b03779" providerId="ADAL" clId="{4B19981B-35A5-4AC8-B62A-C151F454BB0C}" dt="2021-06-08T16:19:16.205" v="42" actId="313"/>
          <ac:spMkLst>
            <pc:docMk/>
            <pc:sldMk cId="3716878675" sldId="312"/>
            <ac:spMk id="8" creationId="{E56C3ED8-D9D5-4F9D-BE2E-A7E03EE8B762}"/>
          </ac:spMkLst>
        </pc:spChg>
      </pc:sldChg>
      <pc:sldChg chg="modSp mod">
        <pc:chgData name="Griffin, Liam" userId="f12be1be-77c4-464e-b93b-e38885b03779" providerId="ADAL" clId="{4B19981B-35A5-4AC8-B62A-C151F454BB0C}" dt="2021-06-08T16:19:29.084" v="49" actId="207"/>
        <pc:sldMkLst>
          <pc:docMk/>
          <pc:sldMk cId="3683472270" sldId="314"/>
        </pc:sldMkLst>
        <pc:spChg chg="mod">
          <ac:chgData name="Griffin, Liam" userId="f12be1be-77c4-464e-b93b-e38885b03779" providerId="ADAL" clId="{4B19981B-35A5-4AC8-B62A-C151F454BB0C}" dt="2021-06-08T16:19:29.084" v="49" actId="207"/>
          <ac:spMkLst>
            <pc:docMk/>
            <pc:sldMk cId="3683472270" sldId="314"/>
            <ac:spMk id="8" creationId="{E56C3ED8-D9D5-4F9D-BE2E-A7E03EE8B762}"/>
          </ac:spMkLst>
        </pc:spChg>
      </pc:sldChg>
      <pc:sldChg chg="modSp mod">
        <pc:chgData name="Griffin, Liam" userId="f12be1be-77c4-464e-b93b-e38885b03779" providerId="ADAL" clId="{4B19981B-35A5-4AC8-B62A-C151F454BB0C}" dt="2021-06-08T16:18:57.444" v="24" actId="313"/>
        <pc:sldMkLst>
          <pc:docMk/>
          <pc:sldMk cId="4153950615" sldId="315"/>
        </pc:sldMkLst>
        <pc:spChg chg="mod">
          <ac:chgData name="Griffin, Liam" userId="f12be1be-77c4-464e-b93b-e38885b03779" providerId="ADAL" clId="{4B19981B-35A5-4AC8-B62A-C151F454BB0C}" dt="2021-06-08T16:18:57.444" v="24" actId="313"/>
          <ac:spMkLst>
            <pc:docMk/>
            <pc:sldMk cId="4153950615" sldId="315"/>
            <ac:spMk id="8" creationId="{E56C3ED8-D9D5-4F9D-BE2E-A7E03EE8B762}"/>
          </ac:spMkLst>
        </pc:spChg>
      </pc:sldChg>
    </pc:docChg>
  </pc:docChgLst>
  <pc:docChgLst>
    <pc:chgData name="Griffin, Liam" userId="f12be1be-77c4-464e-b93b-e38885b03779" providerId="ADAL" clId="{2B03A332-0A04-4965-8FBD-39E3F27CB7C9}"/>
    <pc:docChg chg="undo redo custSel addSld delSld modSld sldOrd">
      <pc:chgData name="Griffin, Liam" userId="f12be1be-77c4-464e-b93b-e38885b03779" providerId="ADAL" clId="{2B03A332-0A04-4965-8FBD-39E3F27CB7C9}" dt="2020-09-22T10:10:53.670" v="2304" actId="14100"/>
      <pc:docMkLst>
        <pc:docMk/>
      </pc:docMkLst>
      <pc:sldChg chg="modSp">
        <pc:chgData name="Griffin, Liam" userId="f12be1be-77c4-464e-b93b-e38885b03779" providerId="ADAL" clId="{2B03A332-0A04-4965-8FBD-39E3F27CB7C9}" dt="2020-09-14T16:02:24.107" v="21" actId="20577"/>
        <pc:sldMkLst>
          <pc:docMk/>
          <pc:sldMk cId="3242846383" sldId="256"/>
        </pc:sldMkLst>
        <pc:spChg chg="mod">
          <ac:chgData name="Griffin, Liam" userId="f12be1be-77c4-464e-b93b-e38885b03779" providerId="ADAL" clId="{2B03A332-0A04-4965-8FBD-39E3F27CB7C9}" dt="2020-09-14T16:02:24.107" v="21" actId="20577"/>
          <ac:spMkLst>
            <pc:docMk/>
            <pc:sldMk cId="3242846383" sldId="256"/>
            <ac:spMk id="4" creationId="{5EAEA986-92DA-499D-BAA3-3B22F59331CF}"/>
          </ac:spMkLst>
        </pc:spChg>
      </pc:sldChg>
      <pc:sldChg chg="del">
        <pc:chgData name="Griffin, Liam" userId="f12be1be-77c4-464e-b93b-e38885b03779" providerId="ADAL" clId="{2B03A332-0A04-4965-8FBD-39E3F27CB7C9}" dt="2020-09-16T14:09:01.988" v="1979" actId="2696"/>
        <pc:sldMkLst>
          <pc:docMk/>
          <pc:sldMk cId="407386506" sldId="260"/>
        </pc:sldMkLst>
      </pc:sldChg>
      <pc:sldChg chg="addSp delSp modSp">
        <pc:chgData name="Griffin, Liam" userId="f12be1be-77c4-464e-b93b-e38885b03779" providerId="ADAL" clId="{2B03A332-0A04-4965-8FBD-39E3F27CB7C9}" dt="2020-09-14T16:24:50.258" v="486" actId="20577"/>
        <pc:sldMkLst>
          <pc:docMk/>
          <pc:sldMk cId="1232123794" sldId="261"/>
        </pc:sldMkLst>
        <pc:spChg chg="mod">
          <ac:chgData name="Griffin, Liam" userId="f12be1be-77c4-464e-b93b-e38885b03779" providerId="ADAL" clId="{2B03A332-0A04-4965-8FBD-39E3F27CB7C9}" dt="2020-09-14T16:24:50.258" v="486" actId="20577"/>
          <ac:spMkLst>
            <pc:docMk/>
            <pc:sldMk cId="1232123794" sldId="261"/>
            <ac:spMk id="8" creationId="{E56C3ED8-D9D5-4F9D-BE2E-A7E03EE8B762}"/>
          </ac:spMkLst>
        </pc:spChg>
        <pc:spChg chg="mod ord">
          <ac:chgData name="Griffin, Liam" userId="f12be1be-77c4-464e-b93b-e38885b03779" providerId="ADAL" clId="{2B03A332-0A04-4965-8FBD-39E3F27CB7C9}" dt="2020-09-14T16:18:54.406" v="263" actId="1035"/>
          <ac:spMkLst>
            <pc:docMk/>
            <pc:sldMk cId="1232123794" sldId="261"/>
            <ac:spMk id="9" creationId="{0A26E761-4C5E-4B2B-ADEE-3F3F89892267}"/>
          </ac:spMkLst>
        </pc:spChg>
        <pc:spChg chg="del">
          <ac:chgData name="Griffin, Liam" userId="f12be1be-77c4-464e-b93b-e38885b03779" providerId="ADAL" clId="{2B03A332-0A04-4965-8FBD-39E3F27CB7C9}" dt="2020-09-14T16:12:20.944" v="59" actId="478"/>
          <ac:spMkLst>
            <pc:docMk/>
            <pc:sldMk cId="1232123794" sldId="261"/>
            <ac:spMk id="10" creationId="{5601DF42-7EB7-43B3-81E0-72373CD01230}"/>
          </ac:spMkLst>
        </pc:spChg>
        <pc:spChg chg="mod">
          <ac:chgData name="Griffin, Liam" userId="f12be1be-77c4-464e-b93b-e38885b03779" providerId="ADAL" clId="{2B03A332-0A04-4965-8FBD-39E3F27CB7C9}" dt="2020-09-14T16:11:55.446" v="52" actId="1076"/>
          <ac:spMkLst>
            <pc:docMk/>
            <pc:sldMk cId="1232123794" sldId="261"/>
            <ac:spMk id="11" creationId="{CAB25387-C9BF-44E9-9E8B-0064CF1BC931}"/>
          </ac:spMkLst>
        </pc:spChg>
        <pc:picChg chg="mod">
          <ac:chgData name="Griffin, Liam" userId="f12be1be-77c4-464e-b93b-e38885b03779" providerId="ADAL" clId="{2B03A332-0A04-4965-8FBD-39E3F27CB7C9}" dt="2020-09-14T16:14:49.621" v="90" actId="1076"/>
          <ac:picMkLst>
            <pc:docMk/>
            <pc:sldMk cId="1232123794" sldId="261"/>
            <ac:picMk id="3" creationId="{56251267-BE20-4359-9B9E-142D88AF13B8}"/>
          </ac:picMkLst>
        </pc:picChg>
        <pc:picChg chg="del">
          <ac:chgData name="Griffin, Liam" userId="f12be1be-77c4-464e-b93b-e38885b03779" providerId="ADAL" clId="{2B03A332-0A04-4965-8FBD-39E3F27CB7C9}" dt="2020-09-14T16:11:19.721" v="43" actId="478"/>
          <ac:picMkLst>
            <pc:docMk/>
            <pc:sldMk cId="1232123794" sldId="261"/>
            <ac:picMk id="5" creationId="{C2278346-D64E-48AD-AB21-409E7075EAF2}"/>
          </ac:picMkLst>
        </pc:picChg>
        <pc:picChg chg="add del mod modCrop">
          <ac:chgData name="Griffin, Liam" userId="f12be1be-77c4-464e-b93b-e38885b03779" providerId="ADAL" clId="{2B03A332-0A04-4965-8FBD-39E3F27CB7C9}" dt="2020-09-14T16:14:20.951" v="82" actId="478"/>
          <ac:picMkLst>
            <pc:docMk/>
            <pc:sldMk cId="1232123794" sldId="261"/>
            <ac:picMk id="6" creationId="{9170C5BB-059E-41FB-BE3F-F9C63A76D016}"/>
          </ac:picMkLst>
        </pc:picChg>
        <pc:picChg chg="add mod ord modCrop">
          <ac:chgData name="Griffin, Liam" userId="f12be1be-77c4-464e-b93b-e38885b03779" providerId="ADAL" clId="{2B03A332-0A04-4965-8FBD-39E3F27CB7C9}" dt="2020-09-14T16:18:50.639" v="254" actId="1036"/>
          <ac:picMkLst>
            <pc:docMk/>
            <pc:sldMk cId="1232123794" sldId="261"/>
            <ac:picMk id="7" creationId="{FEDE5FC2-617B-42E8-A834-C8CDF45324A4}"/>
          </ac:picMkLst>
        </pc:picChg>
      </pc:sldChg>
      <pc:sldChg chg="del ord">
        <pc:chgData name="Griffin, Liam" userId="f12be1be-77c4-464e-b93b-e38885b03779" providerId="ADAL" clId="{2B03A332-0A04-4965-8FBD-39E3F27CB7C9}" dt="2020-09-14T16:24:56.598" v="488" actId="2696"/>
        <pc:sldMkLst>
          <pc:docMk/>
          <pc:sldMk cId="2015217503" sldId="284"/>
        </pc:sldMkLst>
      </pc:sldChg>
      <pc:sldChg chg="del">
        <pc:chgData name="Griffin, Liam" userId="f12be1be-77c4-464e-b93b-e38885b03779" providerId="ADAL" clId="{2B03A332-0A04-4965-8FBD-39E3F27CB7C9}" dt="2020-09-14T16:25:12.963" v="501" actId="2696"/>
        <pc:sldMkLst>
          <pc:docMk/>
          <pc:sldMk cId="680156992" sldId="285"/>
        </pc:sldMkLst>
      </pc:sldChg>
      <pc:sldChg chg="del">
        <pc:chgData name="Griffin, Liam" userId="f12be1be-77c4-464e-b93b-e38885b03779" providerId="ADAL" clId="{2B03A332-0A04-4965-8FBD-39E3F27CB7C9}" dt="2020-09-14T16:25:08.911" v="500" actId="2696"/>
        <pc:sldMkLst>
          <pc:docMk/>
          <pc:sldMk cId="569270243" sldId="286"/>
        </pc:sldMkLst>
      </pc:sldChg>
      <pc:sldChg chg="del">
        <pc:chgData name="Griffin, Liam" userId="f12be1be-77c4-464e-b93b-e38885b03779" providerId="ADAL" clId="{2B03A332-0A04-4965-8FBD-39E3F27CB7C9}" dt="2020-09-14T16:25:08.908" v="499" actId="2696"/>
        <pc:sldMkLst>
          <pc:docMk/>
          <pc:sldMk cId="1191693815" sldId="287"/>
        </pc:sldMkLst>
      </pc:sldChg>
      <pc:sldChg chg="del">
        <pc:chgData name="Griffin, Liam" userId="f12be1be-77c4-464e-b93b-e38885b03779" providerId="ADAL" clId="{2B03A332-0A04-4965-8FBD-39E3F27CB7C9}" dt="2020-09-14T16:25:08.906" v="498" actId="2696"/>
        <pc:sldMkLst>
          <pc:docMk/>
          <pc:sldMk cId="3547196624" sldId="288"/>
        </pc:sldMkLst>
      </pc:sldChg>
      <pc:sldChg chg="del">
        <pc:chgData name="Griffin, Liam" userId="f12be1be-77c4-464e-b93b-e38885b03779" providerId="ADAL" clId="{2B03A332-0A04-4965-8FBD-39E3F27CB7C9}" dt="2020-09-14T16:25:08.904" v="497" actId="2696"/>
        <pc:sldMkLst>
          <pc:docMk/>
          <pc:sldMk cId="1278960775" sldId="289"/>
        </pc:sldMkLst>
      </pc:sldChg>
      <pc:sldChg chg="del">
        <pc:chgData name="Griffin, Liam" userId="f12be1be-77c4-464e-b93b-e38885b03779" providerId="ADAL" clId="{2B03A332-0A04-4965-8FBD-39E3F27CB7C9}" dt="2020-09-14T16:25:08.902" v="496" actId="2696"/>
        <pc:sldMkLst>
          <pc:docMk/>
          <pc:sldMk cId="2460903712" sldId="290"/>
        </pc:sldMkLst>
      </pc:sldChg>
      <pc:sldChg chg="del">
        <pc:chgData name="Griffin, Liam" userId="f12be1be-77c4-464e-b93b-e38885b03779" providerId="ADAL" clId="{2B03A332-0A04-4965-8FBD-39E3F27CB7C9}" dt="2020-09-14T16:25:08.900" v="495" actId="2696"/>
        <pc:sldMkLst>
          <pc:docMk/>
          <pc:sldMk cId="1550588430" sldId="291"/>
        </pc:sldMkLst>
      </pc:sldChg>
      <pc:sldChg chg="del">
        <pc:chgData name="Griffin, Liam" userId="f12be1be-77c4-464e-b93b-e38885b03779" providerId="ADAL" clId="{2B03A332-0A04-4965-8FBD-39E3F27CB7C9}" dt="2020-09-14T16:25:08.898" v="494" actId="2696"/>
        <pc:sldMkLst>
          <pc:docMk/>
          <pc:sldMk cId="1067885199" sldId="292"/>
        </pc:sldMkLst>
      </pc:sldChg>
      <pc:sldChg chg="del">
        <pc:chgData name="Griffin, Liam" userId="f12be1be-77c4-464e-b93b-e38885b03779" providerId="ADAL" clId="{2B03A332-0A04-4965-8FBD-39E3F27CB7C9}" dt="2020-09-14T16:25:08.896" v="493" actId="2696"/>
        <pc:sldMkLst>
          <pc:docMk/>
          <pc:sldMk cId="3646346364" sldId="293"/>
        </pc:sldMkLst>
      </pc:sldChg>
      <pc:sldChg chg="del">
        <pc:chgData name="Griffin, Liam" userId="f12be1be-77c4-464e-b93b-e38885b03779" providerId="ADAL" clId="{2B03A332-0A04-4965-8FBD-39E3F27CB7C9}" dt="2020-09-14T16:25:08.894" v="492" actId="2696"/>
        <pc:sldMkLst>
          <pc:docMk/>
          <pc:sldMk cId="2702947199" sldId="294"/>
        </pc:sldMkLst>
      </pc:sldChg>
      <pc:sldChg chg="del">
        <pc:chgData name="Griffin, Liam" userId="f12be1be-77c4-464e-b93b-e38885b03779" providerId="ADAL" clId="{2B03A332-0A04-4965-8FBD-39E3F27CB7C9}" dt="2020-09-14T16:25:08.891" v="491" actId="2696"/>
        <pc:sldMkLst>
          <pc:docMk/>
          <pc:sldMk cId="276455331" sldId="295"/>
        </pc:sldMkLst>
      </pc:sldChg>
      <pc:sldChg chg="del">
        <pc:chgData name="Griffin, Liam" userId="f12be1be-77c4-464e-b93b-e38885b03779" providerId="ADAL" clId="{2B03A332-0A04-4965-8FBD-39E3F27CB7C9}" dt="2020-09-14T16:25:08.888" v="490" actId="2696"/>
        <pc:sldMkLst>
          <pc:docMk/>
          <pc:sldMk cId="4189113147" sldId="296"/>
        </pc:sldMkLst>
      </pc:sldChg>
      <pc:sldChg chg="del">
        <pc:chgData name="Griffin, Liam" userId="f12be1be-77c4-464e-b93b-e38885b03779" providerId="ADAL" clId="{2B03A332-0A04-4965-8FBD-39E3F27CB7C9}" dt="2020-09-14T16:25:08.883" v="489" actId="2696"/>
        <pc:sldMkLst>
          <pc:docMk/>
          <pc:sldMk cId="517553361" sldId="297"/>
        </pc:sldMkLst>
      </pc:sldChg>
      <pc:sldChg chg="addSp delSp modSp">
        <pc:chgData name="Griffin, Liam" userId="f12be1be-77c4-464e-b93b-e38885b03779" providerId="ADAL" clId="{2B03A332-0A04-4965-8FBD-39E3F27CB7C9}" dt="2020-09-22T10:08:35.746" v="2302" actId="20577"/>
        <pc:sldMkLst>
          <pc:docMk/>
          <pc:sldMk cId="2870059376" sldId="303"/>
        </pc:sldMkLst>
        <pc:spChg chg="mod">
          <ac:chgData name="Griffin, Liam" userId="f12be1be-77c4-464e-b93b-e38885b03779" providerId="ADAL" clId="{2B03A332-0A04-4965-8FBD-39E3F27CB7C9}" dt="2020-09-22T10:08:35.746" v="2302" actId="20577"/>
          <ac:spMkLst>
            <pc:docMk/>
            <pc:sldMk cId="2870059376" sldId="303"/>
            <ac:spMk id="9" creationId="{5C6321D2-8DF1-4A07-B4E9-E2E66C421B8D}"/>
          </ac:spMkLst>
        </pc:spChg>
        <pc:picChg chg="add del">
          <ac:chgData name="Griffin, Liam" userId="f12be1be-77c4-464e-b93b-e38885b03779" providerId="ADAL" clId="{2B03A332-0A04-4965-8FBD-39E3F27CB7C9}" dt="2020-09-16T14:23:04.967" v="2101"/>
          <ac:picMkLst>
            <pc:docMk/>
            <pc:sldMk cId="2870059376" sldId="303"/>
            <ac:picMk id="5" creationId="{210C3B33-F5EA-4DE9-B6B2-A78A2D46CFE4}"/>
          </ac:picMkLst>
        </pc:picChg>
      </pc:sldChg>
      <pc:sldChg chg="modSp">
        <pc:chgData name="Griffin, Liam" userId="f12be1be-77c4-464e-b93b-e38885b03779" providerId="ADAL" clId="{2B03A332-0A04-4965-8FBD-39E3F27CB7C9}" dt="2020-09-16T13:47:51.142" v="1978" actId="207"/>
        <pc:sldMkLst>
          <pc:docMk/>
          <pc:sldMk cId="2926461222" sldId="305"/>
        </pc:sldMkLst>
        <pc:spChg chg="mod">
          <ac:chgData name="Griffin, Liam" userId="f12be1be-77c4-464e-b93b-e38885b03779" providerId="ADAL" clId="{2B03A332-0A04-4965-8FBD-39E3F27CB7C9}" dt="2020-09-16T13:47:51.142" v="1978" actId="207"/>
          <ac:spMkLst>
            <pc:docMk/>
            <pc:sldMk cId="2926461222" sldId="305"/>
            <ac:spMk id="4" creationId="{5EAEA986-92DA-499D-BAA3-3B22F59331CF}"/>
          </ac:spMkLst>
        </pc:spChg>
      </pc:sldChg>
      <pc:sldChg chg="addSp delSp modSp add">
        <pc:chgData name="Griffin, Liam" userId="f12be1be-77c4-464e-b93b-e38885b03779" providerId="ADAL" clId="{2B03A332-0A04-4965-8FBD-39E3F27CB7C9}" dt="2020-09-14T16:24:27.683" v="477" actId="20577"/>
        <pc:sldMkLst>
          <pc:docMk/>
          <pc:sldMk cId="776314131" sldId="306"/>
        </pc:sldMkLst>
        <pc:spChg chg="mod">
          <ac:chgData name="Griffin, Liam" userId="f12be1be-77c4-464e-b93b-e38885b03779" providerId="ADAL" clId="{2B03A332-0A04-4965-8FBD-39E3F27CB7C9}" dt="2020-09-14T16:24:27.683" v="477" actId="20577"/>
          <ac:spMkLst>
            <pc:docMk/>
            <pc:sldMk cId="776314131" sldId="306"/>
            <ac:spMk id="8" creationId="{E56C3ED8-D9D5-4F9D-BE2E-A7E03EE8B762}"/>
          </ac:spMkLst>
        </pc:spChg>
        <pc:spChg chg="mod ord">
          <ac:chgData name="Griffin, Liam" userId="f12be1be-77c4-464e-b93b-e38885b03779" providerId="ADAL" clId="{2B03A332-0A04-4965-8FBD-39E3F27CB7C9}" dt="2020-09-14T16:23:37.706" v="305" actId="14100"/>
          <ac:spMkLst>
            <pc:docMk/>
            <pc:sldMk cId="776314131" sldId="306"/>
            <ac:spMk id="9" creationId="{0A26E761-4C5E-4B2B-ADEE-3F3F89892267}"/>
          </ac:spMkLst>
        </pc:spChg>
        <pc:spChg chg="mod">
          <ac:chgData name="Griffin, Liam" userId="f12be1be-77c4-464e-b93b-e38885b03779" providerId="ADAL" clId="{2B03A332-0A04-4965-8FBD-39E3F27CB7C9}" dt="2020-09-14T16:21:33.964" v="288" actId="20577"/>
          <ac:spMkLst>
            <pc:docMk/>
            <pc:sldMk cId="776314131" sldId="306"/>
            <ac:spMk id="11" creationId="{CAB25387-C9BF-44E9-9E8B-0064CF1BC931}"/>
          </ac:spMkLst>
        </pc:spChg>
        <pc:picChg chg="add mod modCrop">
          <ac:chgData name="Griffin, Liam" userId="f12be1be-77c4-464e-b93b-e38885b03779" providerId="ADAL" clId="{2B03A332-0A04-4965-8FBD-39E3F27CB7C9}" dt="2020-09-14T16:23:19.681" v="300" actId="1076"/>
          <ac:picMkLst>
            <pc:docMk/>
            <pc:sldMk cId="776314131" sldId="306"/>
            <ac:picMk id="5" creationId="{EB8A95F5-233F-4C4A-A89A-028C8E2172C5}"/>
          </ac:picMkLst>
        </pc:picChg>
        <pc:picChg chg="del mod">
          <ac:chgData name="Griffin, Liam" userId="f12be1be-77c4-464e-b93b-e38885b03779" providerId="ADAL" clId="{2B03A332-0A04-4965-8FBD-39E3F27CB7C9}" dt="2020-09-14T16:21:38.161" v="290" actId="478"/>
          <ac:picMkLst>
            <pc:docMk/>
            <pc:sldMk cId="776314131" sldId="306"/>
            <ac:picMk id="7" creationId="{FEDE5FC2-617B-42E8-A834-C8CDF45324A4}"/>
          </ac:picMkLst>
        </pc:picChg>
      </pc:sldChg>
      <pc:sldChg chg="addSp delSp modSp add">
        <pc:chgData name="Griffin, Liam" userId="f12be1be-77c4-464e-b93b-e38885b03779" providerId="ADAL" clId="{2B03A332-0A04-4965-8FBD-39E3F27CB7C9}" dt="2020-09-16T15:31:10.010" v="2113" actId="207"/>
        <pc:sldMkLst>
          <pc:docMk/>
          <pc:sldMk cId="3138833189" sldId="307"/>
        </pc:sldMkLst>
        <pc:spChg chg="mod">
          <ac:chgData name="Griffin, Liam" userId="f12be1be-77c4-464e-b93b-e38885b03779" providerId="ADAL" clId="{2B03A332-0A04-4965-8FBD-39E3F27CB7C9}" dt="2020-09-16T15:31:10.010" v="2113" actId="207"/>
          <ac:spMkLst>
            <pc:docMk/>
            <pc:sldMk cId="3138833189" sldId="307"/>
            <ac:spMk id="8" creationId="{E56C3ED8-D9D5-4F9D-BE2E-A7E03EE8B762}"/>
          </ac:spMkLst>
        </pc:spChg>
        <pc:spChg chg="mod ord">
          <ac:chgData name="Griffin, Liam" userId="f12be1be-77c4-464e-b93b-e38885b03779" providerId="ADAL" clId="{2B03A332-0A04-4965-8FBD-39E3F27CB7C9}" dt="2020-09-14T16:32:15.020" v="786" actId="14100"/>
          <ac:spMkLst>
            <pc:docMk/>
            <pc:sldMk cId="3138833189" sldId="307"/>
            <ac:spMk id="9" creationId="{0A26E761-4C5E-4B2B-ADEE-3F3F89892267}"/>
          </ac:spMkLst>
        </pc:spChg>
        <pc:spChg chg="mod">
          <ac:chgData name="Griffin, Liam" userId="f12be1be-77c4-464e-b93b-e38885b03779" providerId="ADAL" clId="{2B03A332-0A04-4965-8FBD-39E3F27CB7C9}" dt="2020-09-14T16:36:02.642" v="842" actId="14100"/>
          <ac:spMkLst>
            <pc:docMk/>
            <pc:sldMk cId="3138833189" sldId="307"/>
            <ac:spMk id="11" creationId="{CAB25387-C9BF-44E9-9E8B-0064CF1BC931}"/>
          </ac:spMkLst>
        </pc:spChg>
        <pc:picChg chg="mod">
          <ac:chgData name="Griffin, Liam" userId="f12be1be-77c4-464e-b93b-e38885b03779" providerId="ADAL" clId="{2B03A332-0A04-4965-8FBD-39E3F27CB7C9}" dt="2020-09-14T16:30:27.566" v="583" actId="1076"/>
          <ac:picMkLst>
            <pc:docMk/>
            <pc:sldMk cId="3138833189" sldId="307"/>
            <ac:picMk id="3" creationId="{56251267-BE20-4359-9B9E-142D88AF13B8}"/>
          </ac:picMkLst>
        </pc:picChg>
        <pc:picChg chg="del">
          <ac:chgData name="Griffin, Liam" userId="f12be1be-77c4-464e-b93b-e38885b03779" providerId="ADAL" clId="{2B03A332-0A04-4965-8FBD-39E3F27CB7C9}" dt="2020-09-14T16:27:18.506" v="550" actId="478"/>
          <ac:picMkLst>
            <pc:docMk/>
            <pc:sldMk cId="3138833189" sldId="307"/>
            <ac:picMk id="5" creationId="{EB8A95F5-233F-4C4A-A89A-028C8E2172C5}"/>
          </ac:picMkLst>
        </pc:picChg>
        <pc:picChg chg="add mod modCrop">
          <ac:chgData name="Griffin, Liam" userId="f12be1be-77c4-464e-b93b-e38885b03779" providerId="ADAL" clId="{2B03A332-0A04-4965-8FBD-39E3F27CB7C9}" dt="2020-09-14T16:28:57.118" v="569" actId="1076"/>
          <ac:picMkLst>
            <pc:docMk/>
            <pc:sldMk cId="3138833189" sldId="307"/>
            <ac:picMk id="6" creationId="{1301061B-8C0F-4775-A00C-8ACBACBFD794}"/>
          </ac:picMkLst>
        </pc:picChg>
        <pc:picChg chg="add del mod modCrop">
          <ac:chgData name="Griffin, Liam" userId="f12be1be-77c4-464e-b93b-e38885b03779" providerId="ADAL" clId="{2B03A332-0A04-4965-8FBD-39E3F27CB7C9}" dt="2020-09-14T16:29:52.305" v="575" actId="478"/>
          <ac:picMkLst>
            <pc:docMk/>
            <pc:sldMk cId="3138833189" sldId="307"/>
            <ac:picMk id="7" creationId="{8DEB1843-888E-41C1-A586-564A1EF59FE7}"/>
          </ac:picMkLst>
        </pc:picChg>
        <pc:picChg chg="add mod modCrop">
          <ac:chgData name="Griffin, Liam" userId="f12be1be-77c4-464e-b93b-e38885b03779" providerId="ADAL" clId="{2B03A332-0A04-4965-8FBD-39E3F27CB7C9}" dt="2020-09-14T16:31:06.486" v="588" actId="1076"/>
          <ac:picMkLst>
            <pc:docMk/>
            <pc:sldMk cId="3138833189" sldId="307"/>
            <ac:picMk id="10" creationId="{0A6B805C-5300-40CA-8BA4-1B6FDED565B1}"/>
          </ac:picMkLst>
        </pc:picChg>
      </pc:sldChg>
      <pc:sldChg chg="addSp delSp modSp add">
        <pc:chgData name="Griffin, Liam" userId="f12be1be-77c4-464e-b93b-e38885b03779" providerId="ADAL" clId="{2B03A332-0A04-4965-8FBD-39E3F27CB7C9}" dt="2020-09-16T15:31:14.845" v="2114" actId="207"/>
        <pc:sldMkLst>
          <pc:docMk/>
          <pc:sldMk cId="4113813322" sldId="308"/>
        </pc:sldMkLst>
        <pc:spChg chg="mod">
          <ac:chgData name="Griffin, Liam" userId="f12be1be-77c4-464e-b93b-e38885b03779" providerId="ADAL" clId="{2B03A332-0A04-4965-8FBD-39E3F27CB7C9}" dt="2020-09-16T15:31:14.845" v="2114" actId="207"/>
          <ac:spMkLst>
            <pc:docMk/>
            <pc:sldMk cId="4113813322" sldId="308"/>
            <ac:spMk id="8" creationId="{E56C3ED8-D9D5-4F9D-BE2E-A7E03EE8B762}"/>
          </ac:spMkLst>
        </pc:spChg>
        <pc:spChg chg="mod">
          <ac:chgData name="Griffin, Liam" userId="f12be1be-77c4-464e-b93b-e38885b03779" providerId="ADAL" clId="{2B03A332-0A04-4965-8FBD-39E3F27CB7C9}" dt="2020-09-14T16:38:45.354" v="911" actId="14100"/>
          <ac:spMkLst>
            <pc:docMk/>
            <pc:sldMk cId="4113813322" sldId="308"/>
            <ac:spMk id="9" creationId="{0A26E761-4C5E-4B2B-ADEE-3F3F89892267}"/>
          </ac:spMkLst>
        </pc:spChg>
        <pc:spChg chg="mod">
          <ac:chgData name="Griffin, Liam" userId="f12be1be-77c4-464e-b93b-e38885b03779" providerId="ADAL" clId="{2B03A332-0A04-4965-8FBD-39E3F27CB7C9}" dt="2020-09-14T16:34:48.756" v="837" actId="14100"/>
          <ac:spMkLst>
            <pc:docMk/>
            <pc:sldMk cId="4113813322" sldId="308"/>
            <ac:spMk id="11" creationId="{CAB25387-C9BF-44E9-9E8B-0064CF1BC931}"/>
          </ac:spMkLst>
        </pc:spChg>
        <pc:picChg chg="add mod ord modCrop">
          <ac:chgData name="Griffin, Liam" userId="f12be1be-77c4-464e-b93b-e38885b03779" providerId="ADAL" clId="{2B03A332-0A04-4965-8FBD-39E3F27CB7C9}" dt="2020-09-14T16:38:30.564" v="858" actId="1076"/>
          <ac:picMkLst>
            <pc:docMk/>
            <pc:sldMk cId="4113813322" sldId="308"/>
            <ac:picMk id="5" creationId="{7BE954DD-F9CF-4E88-B3A4-A32DF3D28923}"/>
          </ac:picMkLst>
        </pc:picChg>
        <pc:picChg chg="del">
          <ac:chgData name="Griffin, Liam" userId="f12be1be-77c4-464e-b93b-e38885b03779" providerId="ADAL" clId="{2B03A332-0A04-4965-8FBD-39E3F27CB7C9}" dt="2020-09-14T16:36:58.751" v="844" actId="478"/>
          <ac:picMkLst>
            <pc:docMk/>
            <pc:sldMk cId="4113813322" sldId="308"/>
            <ac:picMk id="6" creationId="{1301061B-8C0F-4775-A00C-8ACBACBFD794}"/>
          </ac:picMkLst>
        </pc:picChg>
        <pc:picChg chg="del">
          <ac:chgData name="Griffin, Liam" userId="f12be1be-77c4-464e-b93b-e38885b03779" providerId="ADAL" clId="{2B03A332-0A04-4965-8FBD-39E3F27CB7C9}" dt="2020-09-14T16:36:56.035" v="843" actId="478"/>
          <ac:picMkLst>
            <pc:docMk/>
            <pc:sldMk cId="4113813322" sldId="308"/>
            <ac:picMk id="10" creationId="{0A6B805C-5300-40CA-8BA4-1B6FDED565B1}"/>
          </ac:picMkLst>
        </pc:picChg>
      </pc:sldChg>
      <pc:sldChg chg="addSp delSp modSp add del">
        <pc:chgData name="Griffin, Liam" userId="f12be1be-77c4-464e-b93b-e38885b03779" providerId="ADAL" clId="{2B03A332-0A04-4965-8FBD-39E3F27CB7C9}" dt="2020-09-15T08:59:12.711" v="1684" actId="2696"/>
        <pc:sldMkLst>
          <pc:docMk/>
          <pc:sldMk cId="27211929" sldId="309"/>
        </pc:sldMkLst>
        <pc:spChg chg="mod">
          <ac:chgData name="Griffin, Liam" userId="f12be1be-77c4-464e-b93b-e38885b03779" providerId="ADAL" clId="{2B03A332-0A04-4965-8FBD-39E3F27CB7C9}" dt="2020-09-14T16:43:48.082" v="1070" actId="20577"/>
          <ac:spMkLst>
            <pc:docMk/>
            <pc:sldMk cId="27211929" sldId="309"/>
            <ac:spMk id="8" creationId="{E56C3ED8-D9D5-4F9D-BE2E-A7E03EE8B762}"/>
          </ac:spMkLst>
        </pc:spChg>
        <pc:spChg chg="mod">
          <ac:chgData name="Griffin, Liam" userId="f12be1be-77c4-464e-b93b-e38885b03779" providerId="ADAL" clId="{2B03A332-0A04-4965-8FBD-39E3F27CB7C9}" dt="2020-09-14T16:42:57.737" v="1041" actId="14100"/>
          <ac:spMkLst>
            <pc:docMk/>
            <pc:sldMk cId="27211929" sldId="309"/>
            <ac:spMk id="9" creationId="{0A26E761-4C5E-4B2B-ADEE-3F3F89892267}"/>
          </ac:spMkLst>
        </pc:spChg>
        <pc:spChg chg="mod">
          <ac:chgData name="Griffin, Liam" userId="f12be1be-77c4-464e-b93b-e38885b03779" providerId="ADAL" clId="{2B03A332-0A04-4965-8FBD-39E3F27CB7C9}" dt="2020-09-14T16:41:13.507" v="1024" actId="20577"/>
          <ac:spMkLst>
            <pc:docMk/>
            <pc:sldMk cId="27211929" sldId="309"/>
            <ac:spMk id="11" creationId="{CAB25387-C9BF-44E9-9E8B-0064CF1BC931}"/>
          </ac:spMkLst>
        </pc:spChg>
        <pc:picChg chg="del">
          <ac:chgData name="Griffin, Liam" userId="f12be1be-77c4-464e-b93b-e38885b03779" providerId="ADAL" clId="{2B03A332-0A04-4965-8FBD-39E3F27CB7C9}" dt="2020-09-14T16:41:35.224" v="1025" actId="478"/>
          <ac:picMkLst>
            <pc:docMk/>
            <pc:sldMk cId="27211929" sldId="309"/>
            <ac:picMk id="5" creationId="{7BE954DD-F9CF-4E88-B3A4-A32DF3D28923}"/>
          </ac:picMkLst>
        </pc:picChg>
        <pc:picChg chg="add mod ord modCrop">
          <ac:chgData name="Griffin, Liam" userId="f12be1be-77c4-464e-b93b-e38885b03779" providerId="ADAL" clId="{2B03A332-0A04-4965-8FBD-39E3F27CB7C9}" dt="2020-09-14T16:42:47.543" v="1038" actId="170"/>
          <ac:picMkLst>
            <pc:docMk/>
            <pc:sldMk cId="27211929" sldId="309"/>
            <ac:picMk id="6" creationId="{41DCAFCF-3A93-499B-8BAE-E79FF3616941}"/>
          </ac:picMkLst>
        </pc:picChg>
      </pc:sldChg>
      <pc:sldChg chg="modSp add">
        <pc:chgData name="Griffin, Liam" userId="f12be1be-77c4-464e-b93b-e38885b03779" providerId="ADAL" clId="{2B03A332-0A04-4965-8FBD-39E3F27CB7C9}" dt="2020-09-16T15:31:19.316" v="2115" actId="207"/>
        <pc:sldMkLst>
          <pc:docMk/>
          <pc:sldMk cId="2455265721" sldId="310"/>
        </pc:sldMkLst>
        <pc:spChg chg="mod">
          <ac:chgData name="Griffin, Liam" userId="f12be1be-77c4-464e-b93b-e38885b03779" providerId="ADAL" clId="{2B03A332-0A04-4965-8FBD-39E3F27CB7C9}" dt="2020-09-16T15:31:19.316" v="2115" actId="207"/>
          <ac:spMkLst>
            <pc:docMk/>
            <pc:sldMk cId="2455265721" sldId="310"/>
            <ac:spMk id="8" creationId="{E56C3ED8-D9D5-4F9D-BE2E-A7E03EE8B762}"/>
          </ac:spMkLst>
        </pc:spChg>
      </pc:sldChg>
      <pc:sldChg chg="addSp delSp modSp add">
        <pc:chgData name="Griffin, Liam" userId="f12be1be-77c4-464e-b93b-e38885b03779" providerId="ADAL" clId="{2B03A332-0A04-4965-8FBD-39E3F27CB7C9}" dt="2020-09-16T15:31:44.942" v="2118" actId="207"/>
        <pc:sldMkLst>
          <pc:docMk/>
          <pc:sldMk cId="1336416799" sldId="311"/>
        </pc:sldMkLst>
        <pc:spChg chg="mod">
          <ac:chgData name="Griffin, Liam" userId="f12be1be-77c4-464e-b93b-e38885b03779" providerId="ADAL" clId="{2B03A332-0A04-4965-8FBD-39E3F27CB7C9}" dt="2020-09-16T15:31:44.942" v="2118" actId="207"/>
          <ac:spMkLst>
            <pc:docMk/>
            <pc:sldMk cId="1336416799" sldId="311"/>
            <ac:spMk id="8" creationId="{E56C3ED8-D9D5-4F9D-BE2E-A7E03EE8B762}"/>
          </ac:spMkLst>
        </pc:spChg>
        <pc:spChg chg="del">
          <ac:chgData name="Griffin, Liam" userId="f12be1be-77c4-464e-b93b-e38885b03779" providerId="ADAL" clId="{2B03A332-0A04-4965-8FBD-39E3F27CB7C9}" dt="2020-09-14T16:57:45.037" v="1096" actId="478"/>
          <ac:spMkLst>
            <pc:docMk/>
            <pc:sldMk cId="1336416799" sldId="311"/>
            <ac:spMk id="9" creationId="{0A26E761-4C5E-4B2B-ADEE-3F3F89892267}"/>
          </ac:spMkLst>
        </pc:spChg>
        <pc:spChg chg="mod">
          <ac:chgData name="Griffin, Liam" userId="f12be1be-77c4-464e-b93b-e38885b03779" providerId="ADAL" clId="{2B03A332-0A04-4965-8FBD-39E3F27CB7C9}" dt="2020-09-14T16:56:19.425" v="1083" actId="20577"/>
          <ac:spMkLst>
            <pc:docMk/>
            <pc:sldMk cId="1336416799" sldId="311"/>
            <ac:spMk id="11" creationId="{CAB25387-C9BF-44E9-9E8B-0064CF1BC931}"/>
          </ac:spMkLst>
        </pc:spChg>
        <pc:picChg chg="add mod ord modCrop">
          <ac:chgData name="Griffin, Liam" userId="f12be1be-77c4-464e-b93b-e38885b03779" providerId="ADAL" clId="{2B03A332-0A04-4965-8FBD-39E3F27CB7C9}" dt="2020-09-14T16:57:49.637" v="1098" actId="1076"/>
          <ac:picMkLst>
            <pc:docMk/>
            <pc:sldMk cId="1336416799" sldId="311"/>
            <ac:picMk id="5" creationId="{12C8736F-D309-4AD4-87B1-5768D1E33158}"/>
          </ac:picMkLst>
        </pc:picChg>
        <pc:picChg chg="del">
          <ac:chgData name="Griffin, Liam" userId="f12be1be-77c4-464e-b93b-e38885b03779" providerId="ADAL" clId="{2B03A332-0A04-4965-8FBD-39E3F27CB7C9}" dt="2020-09-14T16:56:21.394" v="1084" actId="478"/>
          <ac:picMkLst>
            <pc:docMk/>
            <pc:sldMk cId="1336416799" sldId="311"/>
            <ac:picMk id="6" creationId="{41DCAFCF-3A93-499B-8BAE-E79FF3616941}"/>
          </ac:picMkLst>
        </pc:picChg>
      </pc:sldChg>
      <pc:sldChg chg="addSp delSp modSp add">
        <pc:chgData name="Griffin, Liam" userId="f12be1be-77c4-464e-b93b-e38885b03779" providerId="ADAL" clId="{2B03A332-0A04-4965-8FBD-39E3F27CB7C9}" dt="2020-09-16T15:31:23.932" v="2116" actId="207"/>
        <pc:sldMkLst>
          <pc:docMk/>
          <pc:sldMk cId="3716878675" sldId="312"/>
        </pc:sldMkLst>
        <pc:spChg chg="mod">
          <ac:chgData name="Griffin, Liam" userId="f12be1be-77c4-464e-b93b-e38885b03779" providerId="ADAL" clId="{2B03A332-0A04-4965-8FBD-39E3F27CB7C9}" dt="2020-09-16T15:31:23.932" v="2116" actId="207"/>
          <ac:spMkLst>
            <pc:docMk/>
            <pc:sldMk cId="3716878675" sldId="312"/>
            <ac:spMk id="8" creationId="{E56C3ED8-D9D5-4F9D-BE2E-A7E03EE8B762}"/>
          </ac:spMkLst>
        </pc:spChg>
        <pc:spChg chg="del">
          <ac:chgData name="Griffin, Liam" userId="f12be1be-77c4-464e-b93b-e38885b03779" providerId="ADAL" clId="{2B03A332-0A04-4965-8FBD-39E3F27CB7C9}" dt="2020-09-14T17:00:07.812" v="1220" actId="478"/>
          <ac:spMkLst>
            <pc:docMk/>
            <pc:sldMk cId="3716878675" sldId="312"/>
            <ac:spMk id="9" creationId="{0A26E761-4C5E-4B2B-ADEE-3F3F89892267}"/>
          </ac:spMkLst>
        </pc:spChg>
        <pc:spChg chg="add mod">
          <ac:chgData name="Griffin, Liam" userId="f12be1be-77c4-464e-b93b-e38885b03779" providerId="ADAL" clId="{2B03A332-0A04-4965-8FBD-39E3F27CB7C9}" dt="2020-09-14T17:01:54.441" v="1237" actId="14100"/>
          <ac:spMkLst>
            <pc:docMk/>
            <pc:sldMk cId="3716878675" sldId="312"/>
            <ac:spMk id="10" creationId="{D5DAA9A1-E9CB-4B53-8286-E41832487252}"/>
          </ac:spMkLst>
        </pc:spChg>
        <pc:spChg chg="mod">
          <ac:chgData name="Griffin, Liam" userId="f12be1be-77c4-464e-b93b-e38885b03779" providerId="ADAL" clId="{2B03A332-0A04-4965-8FBD-39E3F27CB7C9}" dt="2020-09-16T14:21:48.206" v="2076" actId="20577"/>
          <ac:spMkLst>
            <pc:docMk/>
            <pc:sldMk cId="3716878675" sldId="312"/>
            <ac:spMk id="11" creationId="{CAB25387-C9BF-44E9-9E8B-0064CF1BC931}"/>
          </ac:spMkLst>
        </pc:spChg>
        <pc:spChg chg="add del mod">
          <ac:chgData name="Griffin, Liam" userId="f12be1be-77c4-464e-b93b-e38885b03779" providerId="ADAL" clId="{2B03A332-0A04-4965-8FBD-39E3F27CB7C9}" dt="2020-09-14T17:04:21.018" v="1250" actId="478"/>
          <ac:spMkLst>
            <pc:docMk/>
            <pc:sldMk cId="3716878675" sldId="312"/>
            <ac:spMk id="12" creationId="{B1701052-5DC2-4A5B-809D-92018BE052BB}"/>
          </ac:spMkLst>
        </pc:spChg>
        <pc:spChg chg="add mod">
          <ac:chgData name="Griffin, Liam" userId="f12be1be-77c4-464e-b93b-e38885b03779" providerId="ADAL" clId="{2B03A332-0A04-4965-8FBD-39E3F27CB7C9}" dt="2020-09-14T17:05:51.922" v="1266" actId="14100"/>
          <ac:spMkLst>
            <pc:docMk/>
            <pc:sldMk cId="3716878675" sldId="312"/>
            <ac:spMk id="14" creationId="{DA24C9BB-26E1-4B9F-9C25-24F0B9A67389}"/>
          </ac:spMkLst>
        </pc:spChg>
        <pc:picChg chg="mod">
          <ac:chgData name="Griffin, Liam" userId="f12be1be-77c4-464e-b93b-e38885b03779" providerId="ADAL" clId="{2B03A332-0A04-4965-8FBD-39E3F27CB7C9}" dt="2020-09-14T17:01:41.057" v="1232" actId="1076"/>
          <ac:picMkLst>
            <pc:docMk/>
            <pc:sldMk cId="3716878675" sldId="312"/>
            <ac:picMk id="3" creationId="{56251267-BE20-4359-9B9E-142D88AF13B8}"/>
          </ac:picMkLst>
        </pc:picChg>
        <pc:picChg chg="add del mod modCrop">
          <ac:chgData name="Griffin, Liam" userId="f12be1be-77c4-464e-b93b-e38885b03779" providerId="ADAL" clId="{2B03A332-0A04-4965-8FBD-39E3F27CB7C9}" dt="2020-09-14T17:04:17.096" v="1249" actId="478"/>
          <ac:picMkLst>
            <pc:docMk/>
            <pc:sldMk cId="3716878675" sldId="312"/>
            <ac:picMk id="5" creationId="{C2482190-1F2A-4D3A-B65D-290E6E791131}"/>
          </ac:picMkLst>
        </pc:picChg>
        <pc:picChg chg="mod modCrop">
          <ac:chgData name="Griffin, Liam" userId="f12be1be-77c4-464e-b93b-e38885b03779" providerId="ADAL" clId="{2B03A332-0A04-4965-8FBD-39E3F27CB7C9}" dt="2020-09-14T17:01:29.544" v="1228" actId="1076"/>
          <ac:picMkLst>
            <pc:docMk/>
            <pc:sldMk cId="3716878675" sldId="312"/>
            <ac:picMk id="6" creationId="{41DCAFCF-3A93-499B-8BAE-E79FF3616941}"/>
          </ac:picMkLst>
        </pc:picChg>
        <pc:picChg chg="add del mod modCrop">
          <ac:chgData name="Griffin, Liam" userId="f12be1be-77c4-464e-b93b-e38885b03779" providerId="ADAL" clId="{2B03A332-0A04-4965-8FBD-39E3F27CB7C9}" dt="2020-09-14T17:05:15.317" v="1254" actId="478"/>
          <ac:picMkLst>
            <pc:docMk/>
            <pc:sldMk cId="3716878675" sldId="312"/>
            <ac:picMk id="7" creationId="{E2FD4B00-28F7-49C8-AF24-3E2F0CC088BA}"/>
          </ac:picMkLst>
        </pc:picChg>
        <pc:picChg chg="add mod modCrop">
          <ac:chgData name="Griffin, Liam" userId="f12be1be-77c4-464e-b93b-e38885b03779" providerId="ADAL" clId="{2B03A332-0A04-4965-8FBD-39E3F27CB7C9}" dt="2020-09-14T17:05:40.457" v="1263" actId="1076"/>
          <ac:picMkLst>
            <pc:docMk/>
            <pc:sldMk cId="3716878675" sldId="312"/>
            <ac:picMk id="13" creationId="{7A5C1753-761F-467B-BAAE-CA9777A0D01E}"/>
          </ac:picMkLst>
        </pc:picChg>
      </pc:sldChg>
      <pc:sldChg chg="addSp delSp modSp add">
        <pc:chgData name="Griffin, Liam" userId="f12be1be-77c4-464e-b93b-e38885b03779" providerId="ADAL" clId="{2B03A332-0A04-4965-8FBD-39E3F27CB7C9}" dt="2020-09-16T14:22:21.987" v="2092"/>
        <pc:sldMkLst>
          <pc:docMk/>
          <pc:sldMk cId="1064581017" sldId="313"/>
        </pc:sldMkLst>
        <pc:spChg chg="mod">
          <ac:chgData name="Griffin, Liam" userId="f12be1be-77c4-464e-b93b-e38885b03779" providerId="ADAL" clId="{2B03A332-0A04-4965-8FBD-39E3F27CB7C9}" dt="2020-09-14T17:12:17.436" v="1683" actId="20577"/>
          <ac:spMkLst>
            <pc:docMk/>
            <pc:sldMk cId="1064581017" sldId="313"/>
            <ac:spMk id="8" creationId="{E56C3ED8-D9D5-4F9D-BE2E-A7E03EE8B762}"/>
          </ac:spMkLst>
        </pc:spChg>
        <pc:spChg chg="mod">
          <ac:chgData name="Griffin, Liam" userId="f12be1be-77c4-464e-b93b-e38885b03779" providerId="ADAL" clId="{2B03A332-0A04-4965-8FBD-39E3F27CB7C9}" dt="2020-09-16T14:22:21.987" v="2092"/>
          <ac:spMkLst>
            <pc:docMk/>
            <pc:sldMk cId="1064581017" sldId="313"/>
            <ac:spMk id="11" creationId="{CAB25387-C9BF-44E9-9E8B-0064CF1BC931}"/>
          </ac:spMkLst>
        </pc:spChg>
        <pc:picChg chg="add mod ord modCrop">
          <ac:chgData name="Griffin, Liam" userId="f12be1be-77c4-464e-b93b-e38885b03779" providerId="ADAL" clId="{2B03A332-0A04-4965-8FBD-39E3F27CB7C9}" dt="2020-09-15T09:03:23.348" v="1696" actId="171"/>
          <ac:picMkLst>
            <pc:docMk/>
            <pc:sldMk cId="1064581017" sldId="313"/>
            <ac:picMk id="5" creationId="{04F95EB8-4A13-4C68-9B11-393673135C8C}"/>
          </ac:picMkLst>
        </pc:picChg>
        <pc:picChg chg="del">
          <ac:chgData name="Griffin, Liam" userId="f12be1be-77c4-464e-b93b-e38885b03779" providerId="ADAL" clId="{2B03A332-0A04-4965-8FBD-39E3F27CB7C9}" dt="2020-09-15T09:03:19.757" v="1693" actId="478"/>
          <ac:picMkLst>
            <pc:docMk/>
            <pc:sldMk cId="1064581017" sldId="313"/>
            <ac:picMk id="13" creationId="{7A5C1753-761F-467B-BAAE-CA9777A0D01E}"/>
          </ac:picMkLst>
        </pc:picChg>
      </pc:sldChg>
      <pc:sldChg chg="addSp delSp modSp add">
        <pc:chgData name="Griffin, Liam" userId="f12be1be-77c4-464e-b93b-e38885b03779" providerId="ADAL" clId="{2B03A332-0A04-4965-8FBD-39E3F27CB7C9}" dt="2020-09-16T15:31:36.512" v="2117" actId="207"/>
        <pc:sldMkLst>
          <pc:docMk/>
          <pc:sldMk cId="3683472270" sldId="314"/>
        </pc:sldMkLst>
        <pc:spChg chg="mod">
          <ac:chgData name="Griffin, Liam" userId="f12be1be-77c4-464e-b93b-e38885b03779" providerId="ADAL" clId="{2B03A332-0A04-4965-8FBD-39E3F27CB7C9}" dt="2020-09-16T15:31:36.512" v="2117" actId="207"/>
          <ac:spMkLst>
            <pc:docMk/>
            <pc:sldMk cId="3683472270" sldId="314"/>
            <ac:spMk id="8" creationId="{E56C3ED8-D9D5-4F9D-BE2E-A7E03EE8B762}"/>
          </ac:spMkLst>
        </pc:spChg>
        <pc:spChg chg="del">
          <ac:chgData name="Griffin, Liam" userId="f12be1be-77c4-464e-b93b-e38885b03779" providerId="ADAL" clId="{2B03A332-0A04-4965-8FBD-39E3F27CB7C9}" dt="2020-09-15T09:15:35.515" v="1970" actId="478"/>
          <ac:spMkLst>
            <pc:docMk/>
            <pc:sldMk cId="3683472270" sldId="314"/>
            <ac:spMk id="10" creationId="{D5DAA9A1-E9CB-4B53-8286-E41832487252}"/>
          </ac:spMkLst>
        </pc:spChg>
        <pc:spChg chg="mod">
          <ac:chgData name="Griffin, Liam" userId="f12be1be-77c4-464e-b93b-e38885b03779" providerId="ADAL" clId="{2B03A332-0A04-4965-8FBD-39E3F27CB7C9}" dt="2020-09-15T09:03:51.442" v="1713" actId="313"/>
          <ac:spMkLst>
            <pc:docMk/>
            <pc:sldMk cId="3683472270" sldId="314"/>
            <ac:spMk id="11" creationId="{CAB25387-C9BF-44E9-9E8B-0064CF1BC931}"/>
          </ac:spMkLst>
        </pc:spChg>
        <pc:spChg chg="mod">
          <ac:chgData name="Griffin, Liam" userId="f12be1be-77c4-464e-b93b-e38885b03779" providerId="ADAL" clId="{2B03A332-0A04-4965-8FBD-39E3F27CB7C9}" dt="2020-09-15T09:15:52.421" v="1977" actId="14100"/>
          <ac:spMkLst>
            <pc:docMk/>
            <pc:sldMk cId="3683472270" sldId="314"/>
            <ac:spMk id="14" creationId="{DA24C9BB-26E1-4B9F-9C25-24F0B9A67389}"/>
          </ac:spMkLst>
        </pc:spChg>
        <pc:picChg chg="add del">
          <ac:chgData name="Griffin, Liam" userId="f12be1be-77c4-464e-b93b-e38885b03779" providerId="ADAL" clId="{2B03A332-0A04-4965-8FBD-39E3F27CB7C9}" dt="2020-09-15T09:15:31.274" v="1969" actId="478"/>
          <ac:picMkLst>
            <pc:docMk/>
            <pc:sldMk cId="3683472270" sldId="314"/>
            <ac:picMk id="3" creationId="{56251267-BE20-4359-9B9E-142D88AF13B8}"/>
          </ac:picMkLst>
        </pc:picChg>
        <pc:picChg chg="mod">
          <ac:chgData name="Griffin, Liam" userId="f12be1be-77c4-464e-b93b-e38885b03779" providerId="ADAL" clId="{2B03A332-0A04-4965-8FBD-39E3F27CB7C9}" dt="2020-09-15T09:15:46.603" v="1975" actId="1076"/>
          <ac:picMkLst>
            <pc:docMk/>
            <pc:sldMk cId="3683472270" sldId="314"/>
            <ac:picMk id="5" creationId="{04F95EB8-4A13-4C68-9B11-393673135C8C}"/>
          </ac:picMkLst>
        </pc:picChg>
        <pc:picChg chg="del">
          <ac:chgData name="Griffin, Liam" userId="f12be1be-77c4-464e-b93b-e38885b03779" providerId="ADAL" clId="{2B03A332-0A04-4965-8FBD-39E3F27CB7C9}" dt="2020-09-15T09:15:28.984" v="1967" actId="478"/>
          <ac:picMkLst>
            <pc:docMk/>
            <pc:sldMk cId="3683472270" sldId="314"/>
            <ac:picMk id="6" creationId="{41DCAFCF-3A93-499B-8BAE-E79FF3616941}"/>
          </ac:picMkLst>
        </pc:picChg>
      </pc:sldChg>
      <pc:sldChg chg="addSp delSp modSp add">
        <pc:chgData name="Griffin, Liam" userId="f12be1be-77c4-464e-b93b-e38885b03779" providerId="ADAL" clId="{2B03A332-0A04-4965-8FBD-39E3F27CB7C9}" dt="2020-09-22T10:10:53.670" v="2304" actId="14100"/>
        <pc:sldMkLst>
          <pc:docMk/>
          <pc:sldMk cId="4153950615" sldId="315"/>
        </pc:sldMkLst>
        <pc:spChg chg="mod">
          <ac:chgData name="Griffin, Liam" userId="f12be1be-77c4-464e-b93b-e38885b03779" providerId="ADAL" clId="{2B03A332-0A04-4965-8FBD-39E3F27CB7C9}" dt="2020-09-22T10:08:13.261" v="2296" actId="1076"/>
          <ac:spMkLst>
            <pc:docMk/>
            <pc:sldMk cId="4153950615" sldId="315"/>
            <ac:spMk id="8" creationId="{E56C3ED8-D9D5-4F9D-BE2E-A7E03EE8B762}"/>
          </ac:spMkLst>
        </pc:spChg>
        <pc:spChg chg="mod">
          <ac:chgData name="Griffin, Liam" userId="f12be1be-77c4-464e-b93b-e38885b03779" providerId="ADAL" clId="{2B03A332-0A04-4965-8FBD-39E3F27CB7C9}" dt="2020-09-22T10:10:53.670" v="2304" actId="14100"/>
          <ac:spMkLst>
            <pc:docMk/>
            <pc:sldMk cId="4153950615" sldId="315"/>
            <ac:spMk id="9" creationId="{0A26E761-4C5E-4B2B-ADEE-3F3F89892267}"/>
          </ac:spMkLst>
        </pc:spChg>
        <pc:spChg chg="mod">
          <ac:chgData name="Griffin, Liam" userId="f12be1be-77c4-464e-b93b-e38885b03779" providerId="ADAL" clId="{2B03A332-0A04-4965-8FBD-39E3F27CB7C9}" dt="2020-09-22T10:04:57.988" v="2151" actId="20577"/>
          <ac:spMkLst>
            <pc:docMk/>
            <pc:sldMk cId="4153950615" sldId="315"/>
            <ac:spMk id="11" creationId="{CAB25387-C9BF-44E9-9E8B-0064CF1BC931}"/>
          </ac:spMkLst>
        </pc:spChg>
        <pc:picChg chg="add mod ord modCrop">
          <ac:chgData name="Griffin, Liam" userId="f12be1be-77c4-464e-b93b-e38885b03779" providerId="ADAL" clId="{2B03A332-0A04-4965-8FBD-39E3F27CB7C9}" dt="2020-09-22T10:05:31.008" v="2162" actId="171"/>
          <ac:picMkLst>
            <pc:docMk/>
            <pc:sldMk cId="4153950615" sldId="315"/>
            <ac:picMk id="5" creationId="{EFF9E156-0F7B-440F-AF57-54145B42F538}"/>
          </ac:picMkLst>
        </pc:picChg>
        <pc:picChg chg="del">
          <ac:chgData name="Griffin, Liam" userId="f12be1be-77c4-464e-b93b-e38885b03779" providerId="ADAL" clId="{2B03A332-0A04-4965-8FBD-39E3F27CB7C9}" dt="2020-09-22T10:04:59.922" v="2152" actId="478"/>
          <ac:picMkLst>
            <pc:docMk/>
            <pc:sldMk cId="4153950615" sldId="315"/>
            <ac:picMk id="6" creationId="{1301061B-8C0F-4775-A00C-8ACBACBFD794}"/>
          </ac:picMkLst>
        </pc:picChg>
        <pc:picChg chg="del">
          <ac:chgData name="Griffin, Liam" userId="f12be1be-77c4-464e-b93b-e38885b03779" providerId="ADAL" clId="{2B03A332-0A04-4965-8FBD-39E3F27CB7C9}" dt="2020-09-22T10:05:01.383" v="2153" actId="478"/>
          <ac:picMkLst>
            <pc:docMk/>
            <pc:sldMk cId="4153950615" sldId="315"/>
            <ac:picMk id="10" creationId="{0A6B805C-5300-40CA-8BA4-1B6FDED565B1}"/>
          </ac:picMkLst>
        </pc:picChg>
      </pc:sldChg>
    </pc:docChg>
  </pc:docChgLst>
  <pc:docChgLst>
    <pc:chgData name="Liam" userId="f12be1be-77c4-464e-b93b-e38885b03779" providerId="ADAL" clId="{BEA53000-E8E4-416D-AA74-C33EAC9A5FE5}"/>
    <pc:docChg chg="modSld">
      <pc:chgData name="Liam" userId="f12be1be-77c4-464e-b93b-e38885b03779" providerId="ADAL" clId="{BEA53000-E8E4-416D-AA74-C33EAC9A5FE5}" dt="2020-09-02T14:46:06.280" v="25" actId="20577"/>
      <pc:docMkLst>
        <pc:docMk/>
      </pc:docMkLst>
      <pc:sldChg chg="modSp">
        <pc:chgData name="Liam" userId="f12be1be-77c4-464e-b93b-e38885b03779" providerId="ADAL" clId="{BEA53000-E8E4-416D-AA74-C33EAC9A5FE5}" dt="2020-09-02T14:46:06.280" v="25" actId="20577"/>
        <pc:sldMkLst>
          <pc:docMk/>
          <pc:sldMk cId="1067885199" sldId="292"/>
        </pc:sldMkLst>
        <pc:spChg chg="mod">
          <ac:chgData name="Liam" userId="f12be1be-77c4-464e-b93b-e38885b03779" providerId="ADAL" clId="{BEA53000-E8E4-416D-AA74-C33EAC9A5FE5}" dt="2020-09-02T14:46:06.280" v="25" actId="20577"/>
          <ac:spMkLst>
            <pc:docMk/>
            <pc:sldMk cId="1067885199" sldId="292"/>
            <ac:spMk id="8" creationId="{E56C3ED8-D9D5-4F9D-BE2E-A7E03EE8B762}"/>
          </ac:spMkLst>
        </pc:spChg>
      </pc:sldChg>
      <pc:sldChg chg="modSp">
        <pc:chgData name="Liam" userId="f12be1be-77c4-464e-b93b-e38885b03779" providerId="ADAL" clId="{BEA53000-E8E4-416D-AA74-C33EAC9A5FE5}" dt="2020-09-02T14:45:25.304" v="21" actId="20577"/>
        <pc:sldMkLst>
          <pc:docMk/>
          <pc:sldMk cId="517553361" sldId="297"/>
        </pc:sldMkLst>
        <pc:spChg chg="mod">
          <ac:chgData name="Liam" userId="f12be1be-77c4-464e-b93b-e38885b03779" providerId="ADAL" clId="{BEA53000-E8E4-416D-AA74-C33EAC9A5FE5}" dt="2020-09-02T14:45:25.304" v="21" actId="20577"/>
          <ac:spMkLst>
            <pc:docMk/>
            <pc:sldMk cId="517553361" sldId="297"/>
            <ac:spMk id="8" creationId="{E56C3ED8-D9D5-4F9D-BE2E-A7E03EE8B762}"/>
          </ac:spMkLst>
        </pc:spChg>
      </pc:sldChg>
    </pc:docChg>
  </pc:docChgLst>
  <pc:docChgLst>
    <pc:chgData name="Griffin, Liam" userId="f12be1be-77c4-464e-b93b-e38885b03779" providerId="ADAL" clId="{0BC03C05-6346-4D9C-A7C5-1A85C8FFE813}"/>
    <pc:docChg chg="undo redo custSel addSld delSld modSld sldOrd">
      <pc:chgData name="Griffin, Liam" userId="f12be1be-77c4-464e-b93b-e38885b03779" providerId="ADAL" clId="{0BC03C05-6346-4D9C-A7C5-1A85C8FFE813}" dt="2020-08-20T16:15:38.774" v="6098" actId="20577"/>
      <pc:docMkLst>
        <pc:docMk/>
      </pc:docMkLst>
      <pc:sldChg chg="del">
        <pc:chgData name="Griffin, Liam" userId="f12be1be-77c4-464e-b93b-e38885b03779" providerId="ADAL" clId="{0BC03C05-6346-4D9C-A7C5-1A85C8FFE813}" dt="2020-07-30T18:20:40.186" v="1452" actId="2696"/>
        <pc:sldMkLst>
          <pc:docMk/>
          <pc:sldMk cId="3634042700" sldId="257"/>
        </pc:sldMkLst>
      </pc:sldChg>
      <pc:sldChg chg="del">
        <pc:chgData name="Griffin, Liam" userId="f12be1be-77c4-464e-b93b-e38885b03779" providerId="ADAL" clId="{0BC03C05-6346-4D9C-A7C5-1A85C8FFE813}" dt="2020-07-30T18:20:40.195" v="1453" actId="2696"/>
        <pc:sldMkLst>
          <pc:docMk/>
          <pc:sldMk cId="3065647724" sldId="258"/>
        </pc:sldMkLst>
      </pc:sldChg>
      <pc:sldChg chg="addSp delSp modSp ord">
        <pc:chgData name="Griffin, Liam" userId="f12be1be-77c4-464e-b93b-e38885b03779" providerId="ADAL" clId="{0BC03C05-6346-4D9C-A7C5-1A85C8FFE813}" dt="2020-08-06T10:42:45.623" v="5492" actId="20577"/>
        <pc:sldMkLst>
          <pc:docMk/>
          <pc:sldMk cId="838264407" sldId="259"/>
        </pc:sldMkLst>
        <pc:spChg chg="add mod">
          <ac:chgData name="Griffin, Liam" userId="f12be1be-77c4-464e-b93b-e38885b03779" providerId="ADAL" clId="{0BC03C05-6346-4D9C-A7C5-1A85C8FFE813}" dt="2020-08-06T10:42:45.623" v="5492" actId="20577"/>
          <ac:spMkLst>
            <pc:docMk/>
            <pc:sldMk cId="838264407" sldId="259"/>
            <ac:spMk id="5" creationId="{2F33B4E4-C0E0-40B0-A035-0F5E161F927A}"/>
          </ac:spMkLst>
        </pc:spChg>
        <pc:spChg chg="add mod">
          <ac:chgData name="Griffin, Liam" userId="f12be1be-77c4-464e-b93b-e38885b03779" providerId="ADAL" clId="{0BC03C05-6346-4D9C-A7C5-1A85C8FFE813}" dt="2020-08-06T10:12:19.729" v="4557" actId="14100"/>
          <ac:spMkLst>
            <pc:docMk/>
            <pc:sldMk cId="838264407" sldId="259"/>
            <ac:spMk id="8" creationId="{8D1E6B3B-4870-4382-8127-88117D98CABA}"/>
          </ac:spMkLst>
        </pc:spChg>
        <pc:picChg chg="mod">
          <ac:chgData name="Griffin, Liam" userId="f12be1be-77c4-464e-b93b-e38885b03779" providerId="ADAL" clId="{0BC03C05-6346-4D9C-A7C5-1A85C8FFE813}" dt="2020-07-30T16:41:45.872" v="102" actId="1076"/>
          <ac:picMkLst>
            <pc:docMk/>
            <pc:sldMk cId="838264407" sldId="259"/>
            <ac:picMk id="3" creationId="{56251267-BE20-4359-9B9E-142D88AF13B8}"/>
          </ac:picMkLst>
        </pc:picChg>
        <pc:picChg chg="add del mod modCrop">
          <ac:chgData name="Griffin, Liam" userId="f12be1be-77c4-464e-b93b-e38885b03779" providerId="ADAL" clId="{0BC03C05-6346-4D9C-A7C5-1A85C8FFE813}" dt="2020-08-06T10:09:14.785" v="4504" actId="478"/>
          <ac:picMkLst>
            <pc:docMk/>
            <pc:sldMk cId="838264407" sldId="259"/>
            <ac:picMk id="4" creationId="{DAA232F7-E41F-4D69-A69D-C39722B67EB4}"/>
          </ac:picMkLst>
        </pc:picChg>
        <pc:picChg chg="add del">
          <ac:chgData name="Griffin, Liam" userId="f12be1be-77c4-464e-b93b-e38885b03779" providerId="ADAL" clId="{0BC03C05-6346-4D9C-A7C5-1A85C8FFE813}" dt="2020-08-06T10:08:40.823" v="4494"/>
          <ac:picMkLst>
            <pc:docMk/>
            <pc:sldMk cId="838264407" sldId="259"/>
            <ac:picMk id="6" creationId="{2DCFEB1C-4678-4916-9702-2A4E8831983B}"/>
          </ac:picMkLst>
        </pc:picChg>
        <pc:picChg chg="add mod modCrop">
          <ac:chgData name="Griffin, Liam" userId="f12be1be-77c4-464e-b93b-e38885b03779" providerId="ADAL" clId="{0BC03C05-6346-4D9C-A7C5-1A85C8FFE813}" dt="2020-08-06T10:09:25.404" v="4505" actId="1076"/>
          <ac:picMkLst>
            <pc:docMk/>
            <pc:sldMk cId="838264407" sldId="259"/>
            <ac:picMk id="7" creationId="{F8CCC2FF-BD60-41BC-8245-ED6241035599}"/>
          </ac:picMkLst>
        </pc:picChg>
      </pc:sldChg>
      <pc:sldChg chg="addSp delSp modSp add">
        <pc:chgData name="Griffin, Liam" userId="f12be1be-77c4-464e-b93b-e38885b03779" providerId="ADAL" clId="{0BC03C05-6346-4D9C-A7C5-1A85C8FFE813}" dt="2020-08-06T08:49:21.877" v="3040" actId="14100"/>
        <pc:sldMkLst>
          <pc:docMk/>
          <pc:sldMk cId="407386506" sldId="260"/>
        </pc:sldMkLst>
        <pc:spChg chg="add del mod">
          <ac:chgData name="Griffin, Liam" userId="f12be1be-77c4-464e-b93b-e38885b03779" providerId="ADAL" clId="{0BC03C05-6346-4D9C-A7C5-1A85C8FFE813}" dt="2020-07-30T16:50:38.365" v="138" actId="478"/>
          <ac:spMkLst>
            <pc:docMk/>
            <pc:sldMk cId="407386506" sldId="260"/>
            <ac:spMk id="5" creationId="{2F33B4E4-C0E0-40B0-A035-0F5E161F927A}"/>
          </ac:spMkLst>
        </pc:spChg>
        <pc:spChg chg="add mod">
          <ac:chgData name="Griffin, Liam" userId="f12be1be-77c4-464e-b93b-e38885b03779" providerId="ADAL" clId="{0BC03C05-6346-4D9C-A7C5-1A85C8FFE813}" dt="2020-08-06T08:49:21.877" v="3040" actId="14100"/>
          <ac:spMkLst>
            <pc:docMk/>
            <pc:sldMk cId="407386506" sldId="260"/>
            <ac:spMk id="7" creationId="{02292802-72C1-46D5-99B7-88A90908E1CA}"/>
          </ac:spMkLst>
        </pc:spChg>
        <pc:spChg chg="add del">
          <ac:chgData name="Griffin, Liam" userId="f12be1be-77c4-464e-b93b-e38885b03779" providerId="ADAL" clId="{0BC03C05-6346-4D9C-A7C5-1A85C8FFE813}" dt="2020-08-03T10:02:33.169" v="1454" actId="478"/>
          <ac:spMkLst>
            <pc:docMk/>
            <pc:sldMk cId="407386506" sldId="260"/>
            <ac:spMk id="8" creationId="{E56C3ED8-D9D5-4F9D-BE2E-A7E03EE8B762}"/>
          </ac:spMkLst>
        </pc:spChg>
        <pc:picChg chg="del">
          <ac:chgData name="Griffin, Liam" userId="f12be1be-77c4-464e-b93b-e38885b03779" providerId="ADAL" clId="{0BC03C05-6346-4D9C-A7C5-1A85C8FFE813}" dt="2020-07-30T16:44:12.322" v="105" actId="478"/>
          <ac:picMkLst>
            <pc:docMk/>
            <pc:sldMk cId="407386506" sldId="260"/>
            <ac:picMk id="4" creationId="{DAA232F7-E41F-4D69-A69D-C39722B67EB4}"/>
          </ac:picMkLst>
        </pc:picChg>
        <pc:picChg chg="add mod modCrop">
          <ac:chgData name="Griffin, Liam" userId="f12be1be-77c4-464e-b93b-e38885b03779" providerId="ADAL" clId="{0BC03C05-6346-4D9C-A7C5-1A85C8FFE813}" dt="2020-07-30T16:50:38.964" v="141" actId="1076"/>
          <ac:picMkLst>
            <pc:docMk/>
            <pc:sldMk cId="407386506" sldId="260"/>
            <ac:picMk id="6" creationId="{944F445A-1629-494D-B352-E895E009F47C}"/>
          </ac:picMkLst>
        </pc:picChg>
      </pc:sldChg>
      <pc:sldChg chg="addSp delSp modSp add">
        <pc:chgData name="Griffin, Liam" userId="f12be1be-77c4-464e-b93b-e38885b03779" providerId="ADAL" clId="{0BC03C05-6346-4D9C-A7C5-1A85C8FFE813}" dt="2020-08-06T10:42:41.312" v="5491" actId="20577"/>
        <pc:sldMkLst>
          <pc:docMk/>
          <pc:sldMk cId="1232123794" sldId="261"/>
        </pc:sldMkLst>
        <pc:spChg chg="del">
          <ac:chgData name="Griffin, Liam" userId="f12be1be-77c4-464e-b93b-e38885b03779" providerId="ADAL" clId="{0BC03C05-6346-4D9C-A7C5-1A85C8FFE813}" dt="2020-07-30T16:51:54.994" v="146" actId="478"/>
          <ac:spMkLst>
            <pc:docMk/>
            <pc:sldMk cId="1232123794" sldId="261"/>
            <ac:spMk id="7" creationId="{02292802-72C1-46D5-99B7-88A90908E1CA}"/>
          </ac:spMkLst>
        </pc:spChg>
        <pc:spChg chg="mod">
          <ac:chgData name="Griffin, Liam" userId="f12be1be-77c4-464e-b93b-e38885b03779" providerId="ADAL" clId="{0BC03C05-6346-4D9C-A7C5-1A85C8FFE813}" dt="2020-08-06T10:42:41.312" v="5491" actId="20577"/>
          <ac:spMkLst>
            <pc:docMk/>
            <pc:sldMk cId="1232123794" sldId="261"/>
            <ac:spMk id="8" creationId="{E56C3ED8-D9D5-4F9D-BE2E-A7E03EE8B762}"/>
          </ac:spMkLst>
        </pc:spChg>
        <pc:spChg chg="add mod">
          <ac:chgData name="Griffin, Liam" userId="f12be1be-77c4-464e-b93b-e38885b03779" providerId="ADAL" clId="{0BC03C05-6346-4D9C-A7C5-1A85C8FFE813}" dt="2020-07-30T16:53:14.364" v="161" actId="14100"/>
          <ac:spMkLst>
            <pc:docMk/>
            <pc:sldMk cId="1232123794" sldId="261"/>
            <ac:spMk id="9" creationId="{0A26E761-4C5E-4B2B-ADEE-3F3F89892267}"/>
          </ac:spMkLst>
        </pc:spChg>
        <pc:spChg chg="add mod">
          <ac:chgData name="Griffin, Liam" userId="f12be1be-77c4-464e-b93b-e38885b03779" providerId="ADAL" clId="{0BC03C05-6346-4D9C-A7C5-1A85C8FFE813}" dt="2020-07-30T16:53:23.192" v="164" actId="14100"/>
          <ac:spMkLst>
            <pc:docMk/>
            <pc:sldMk cId="1232123794" sldId="261"/>
            <ac:spMk id="10" creationId="{5601DF42-7EB7-43B3-81E0-72373CD01230}"/>
          </ac:spMkLst>
        </pc:spChg>
        <pc:spChg chg="add mod">
          <ac:chgData name="Griffin, Liam" userId="f12be1be-77c4-464e-b93b-e38885b03779" providerId="ADAL" clId="{0BC03C05-6346-4D9C-A7C5-1A85C8FFE813}" dt="2020-08-06T08:50:28.703" v="3072" actId="20577"/>
          <ac:spMkLst>
            <pc:docMk/>
            <pc:sldMk cId="1232123794" sldId="261"/>
            <ac:spMk id="11" creationId="{CAB25387-C9BF-44E9-9E8B-0064CF1BC931}"/>
          </ac:spMkLst>
        </pc:spChg>
        <pc:picChg chg="add mod modCrop">
          <ac:chgData name="Griffin, Liam" userId="f12be1be-77c4-464e-b93b-e38885b03779" providerId="ADAL" clId="{0BC03C05-6346-4D9C-A7C5-1A85C8FFE813}" dt="2020-07-30T16:52:39.189" v="158" actId="1076"/>
          <ac:picMkLst>
            <pc:docMk/>
            <pc:sldMk cId="1232123794" sldId="261"/>
            <ac:picMk id="4" creationId="{E9140159-E370-40C9-A564-A2D380B55283}"/>
          </ac:picMkLst>
        </pc:picChg>
        <pc:picChg chg="del">
          <ac:chgData name="Griffin, Liam" userId="f12be1be-77c4-464e-b93b-e38885b03779" providerId="ADAL" clId="{0BC03C05-6346-4D9C-A7C5-1A85C8FFE813}" dt="2020-07-30T16:51:52.346" v="145" actId="478"/>
          <ac:picMkLst>
            <pc:docMk/>
            <pc:sldMk cId="1232123794" sldId="261"/>
            <ac:picMk id="6" creationId="{944F445A-1629-494D-B352-E895E009F47C}"/>
          </ac:picMkLst>
        </pc:picChg>
      </pc:sldChg>
      <pc:sldChg chg="addSp delSp modSp add">
        <pc:chgData name="Griffin, Liam" userId="f12be1be-77c4-464e-b93b-e38885b03779" providerId="ADAL" clId="{0BC03C05-6346-4D9C-A7C5-1A85C8FFE813}" dt="2020-08-06T10:42:37.884" v="5490" actId="20577"/>
        <pc:sldMkLst>
          <pc:docMk/>
          <pc:sldMk cId="2134596466" sldId="262"/>
        </pc:sldMkLst>
        <pc:spChg chg="add mod">
          <ac:chgData name="Griffin, Liam" userId="f12be1be-77c4-464e-b93b-e38885b03779" providerId="ADAL" clId="{0BC03C05-6346-4D9C-A7C5-1A85C8FFE813}" dt="2020-08-06T10:11:54.634" v="4525" actId="1076"/>
          <ac:spMkLst>
            <pc:docMk/>
            <pc:sldMk cId="2134596466" sldId="262"/>
            <ac:spMk id="6" creationId="{5B372D5A-453D-49A3-A064-F6D34A518650}"/>
          </ac:spMkLst>
        </pc:spChg>
        <pc:spChg chg="mod ord">
          <ac:chgData name="Griffin, Liam" userId="f12be1be-77c4-464e-b93b-e38885b03779" providerId="ADAL" clId="{0BC03C05-6346-4D9C-A7C5-1A85C8FFE813}" dt="2020-08-06T10:42:37.884" v="5490" actId="20577"/>
          <ac:spMkLst>
            <pc:docMk/>
            <pc:sldMk cId="2134596466" sldId="262"/>
            <ac:spMk id="8" creationId="{E56C3ED8-D9D5-4F9D-BE2E-A7E03EE8B762}"/>
          </ac:spMkLst>
        </pc:spChg>
        <pc:spChg chg="del">
          <ac:chgData name="Griffin, Liam" userId="f12be1be-77c4-464e-b93b-e38885b03779" providerId="ADAL" clId="{0BC03C05-6346-4D9C-A7C5-1A85C8FFE813}" dt="2020-07-30T17:00:03.611" v="228" actId="478"/>
          <ac:spMkLst>
            <pc:docMk/>
            <pc:sldMk cId="2134596466" sldId="262"/>
            <ac:spMk id="9" creationId="{0A26E761-4C5E-4B2B-ADEE-3F3F89892267}"/>
          </ac:spMkLst>
        </pc:spChg>
        <pc:spChg chg="del">
          <ac:chgData name="Griffin, Liam" userId="f12be1be-77c4-464e-b93b-e38885b03779" providerId="ADAL" clId="{0BC03C05-6346-4D9C-A7C5-1A85C8FFE813}" dt="2020-07-30T17:00:03.611" v="228" actId="478"/>
          <ac:spMkLst>
            <pc:docMk/>
            <pc:sldMk cId="2134596466" sldId="262"/>
            <ac:spMk id="10" creationId="{5601DF42-7EB7-43B3-81E0-72373CD01230}"/>
          </ac:spMkLst>
        </pc:spChg>
        <pc:picChg chg="mod">
          <ac:chgData name="Griffin, Liam" userId="f12be1be-77c4-464e-b93b-e38885b03779" providerId="ADAL" clId="{0BC03C05-6346-4D9C-A7C5-1A85C8FFE813}" dt="2020-07-30T17:00:29.097" v="237" actId="1076"/>
          <ac:picMkLst>
            <pc:docMk/>
            <pc:sldMk cId="2134596466" sldId="262"/>
            <ac:picMk id="3" creationId="{56251267-BE20-4359-9B9E-142D88AF13B8}"/>
          </ac:picMkLst>
        </pc:picChg>
        <pc:picChg chg="del">
          <ac:chgData name="Griffin, Liam" userId="f12be1be-77c4-464e-b93b-e38885b03779" providerId="ADAL" clId="{0BC03C05-6346-4D9C-A7C5-1A85C8FFE813}" dt="2020-07-30T17:00:00.620" v="227" actId="478"/>
          <ac:picMkLst>
            <pc:docMk/>
            <pc:sldMk cId="2134596466" sldId="262"/>
            <ac:picMk id="4" creationId="{E9140159-E370-40C9-A564-A2D380B55283}"/>
          </ac:picMkLst>
        </pc:picChg>
        <pc:picChg chg="add mod modCrop">
          <ac:chgData name="Griffin, Liam" userId="f12be1be-77c4-464e-b93b-e38885b03779" providerId="ADAL" clId="{0BC03C05-6346-4D9C-A7C5-1A85C8FFE813}" dt="2020-07-30T17:03:01.088" v="367" actId="1076"/>
          <ac:picMkLst>
            <pc:docMk/>
            <pc:sldMk cId="2134596466" sldId="262"/>
            <ac:picMk id="5" creationId="{657608F5-4FCD-4D6E-8C04-81FFCB5D9530}"/>
          </ac:picMkLst>
        </pc:picChg>
      </pc:sldChg>
      <pc:sldChg chg="addSp delSp modSp add">
        <pc:chgData name="Griffin, Liam" userId="f12be1be-77c4-464e-b93b-e38885b03779" providerId="ADAL" clId="{0BC03C05-6346-4D9C-A7C5-1A85C8FFE813}" dt="2020-08-06T10:42:34.424" v="5489" actId="20577"/>
        <pc:sldMkLst>
          <pc:docMk/>
          <pc:sldMk cId="2426091894" sldId="263"/>
        </pc:sldMkLst>
        <pc:spChg chg="mod">
          <ac:chgData name="Griffin, Liam" userId="f12be1be-77c4-464e-b93b-e38885b03779" providerId="ADAL" clId="{0BC03C05-6346-4D9C-A7C5-1A85C8FFE813}" dt="2020-08-06T10:42:34.424" v="5489" actId="20577"/>
          <ac:spMkLst>
            <pc:docMk/>
            <pc:sldMk cId="2426091894" sldId="263"/>
            <ac:spMk id="8" creationId="{E56C3ED8-D9D5-4F9D-BE2E-A7E03EE8B762}"/>
          </ac:spMkLst>
        </pc:spChg>
        <pc:spChg chg="add mod">
          <ac:chgData name="Griffin, Liam" userId="f12be1be-77c4-464e-b93b-e38885b03779" providerId="ADAL" clId="{0BC03C05-6346-4D9C-A7C5-1A85C8FFE813}" dt="2020-08-06T08:50:53.111" v="3099" actId="14100"/>
          <ac:spMkLst>
            <pc:docMk/>
            <pc:sldMk cId="2426091894" sldId="263"/>
            <ac:spMk id="10" creationId="{2A272C1E-FAE6-4B6F-80D4-7986FB0DDC74}"/>
          </ac:spMkLst>
        </pc:spChg>
        <pc:picChg chg="mod">
          <ac:chgData name="Griffin, Liam" userId="f12be1be-77c4-464e-b93b-e38885b03779" providerId="ADAL" clId="{0BC03C05-6346-4D9C-A7C5-1A85C8FFE813}" dt="2020-07-30T17:09:53.618" v="447" actId="1076"/>
          <ac:picMkLst>
            <pc:docMk/>
            <pc:sldMk cId="2426091894" sldId="263"/>
            <ac:picMk id="3" creationId="{56251267-BE20-4359-9B9E-142D88AF13B8}"/>
          </ac:picMkLst>
        </pc:picChg>
        <pc:picChg chg="add del mod modCrop">
          <ac:chgData name="Griffin, Liam" userId="f12be1be-77c4-464e-b93b-e38885b03779" providerId="ADAL" clId="{0BC03C05-6346-4D9C-A7C5-1A85C8FFE813}" dt="2020-07-30T17:08:39.963" v="438" actId="478"/>
          <ac:picMkLst>
            <pc:docMk/>
            <pc:sldMk cId="2426091894" sldId="263"/>
            <ac:picMk id="4" creationId="{DC06EE96-9051-4B45-A2CC-2903E4234BC2}"/>
          </ac:picMkLst>
        </pc:picChg>
        <pc:picChg chg="del">
          <ac:chgData name="Griffin, Liam" userId="f12be1be-77c4-464e-b93b-e38885b03779" providerId="ADAL" clId="{0BC03C05-6346-4D9C-A7C5-1A85C8FFE813}" dt="2020-07-30T17:04:37.976" v="374" actId="478"/>
          <ac:picMkLst>
            <pc:docMk/>
            <pc:sldMk cId="2426091894" sldId="263"/>
            <ac:picMk id="5" creationId="{657608F5-4FCD-4D6E-8C04-81FFCB5D9530}"/>
          </ac:picMkLst>
        </pc:picChg>
        <pc:picChg chg="add mod">
          <ac:chgData name="Griffin, Liam" userId="f12be1be-77c4-464e-b93b-e38885b03779" providerId="ADAL" clId="{0BC03C05-6346-4D9C-A7C5-1A85C8FFE813}" dt="2020-07-30T17:56:25.682" v="602" actId="1035"/>
          <ac:picMkLst>
            <pc:docMk/>
            <pc:sldMk cId="2426091894" sldId="263"/>
            <ac:picMk id="6" creationId="{6DC4FECD-E54C-4310-9C29-EEE748D60B8D}"/>
          </ac:picMkLst>
        </pc:picChg>
        <pc:picChg chg="add mod">
          <ac:chgData name="Griffin, Liam" userId="f12be1be-77c4-464e-b93b-e38885b03779" providerId="ADAL" clId="{0BC03C05-6346-4D9C-A7C5-1A85C8FFE813}" dt="2020-07-30T17:56:25.682" v="602" actId="1035"/>
          <ac:picMkLst>
            <pc:docMk/>
            <pc:sldMk cId="2426091894" sldId="263"/>
            <ac:picMk id="7" creationId="{03109141-B801-4CBA-9A18-A4323E97C3CA}"/>
          </ac:picMkLst>
        </pc:picChg>
        <pc:picChg chg="add mod">
          <ac:chgData name="Griffin, Liam" userId="f12be1be-77c4-464e-b93b-e38885b03779" providerId="ADAL" clId="{0BC03C05-6346-4D9C-A7C5-1A85C8FFE813}" dt="2020-07-30T17:56:25.682" v="602" actId="1035"/>
          <ac:picMkLst>
            <pc:docMk/>
            <pc:sldMk cId="2426091894" sldId="263"/>
            <ac:picMk id="9" creationId="{33DA711E-F274-4A3A-BF54-88F118C9C211}"/>
          </ac:picMkLst>
        </pc:picChg>
      </pc:sldChg>
      <pc:sldChg chg="addSp delSp modSp add">
        <pc:chgData name="Griffin, Liam" userId="f12be1be-77c4-464e-b93b-e38885b03779" providerId="ADAL" clId="{0BC03C05-6346-4D9C-A7C5-1A85C8FFE813}" dt="2020-08-06T08:51:26.480" v="3125" actId="14100"/>
        <pc:sldMkLst>
          <pc:docMk/>
          <pc:sldMk cId="310438345" sldId="264"/>
        </pc:sldMkLst>
        <pc:spChg chg="add mod">
          <ac:chgData name="Griffin, Liam" userId="f12be1be-77c4-464e-b93b-e38885b03779" providerId="ADAL" clId="{0BC03C05-6346-4D9C-A7C5-1A85C8FFE813}" dt="2020-08-06T08:51:26.480" v="3125" actId="14100"/>
          <ac:spMkLst>
            <pc:docMk/>
            <pc:sldMk cId="310438345" sldId="264"/>
            <ac:spMk id="7" creationId="{23CCEEB3-0004-4366-91A0-E98E7D3AC2B5}"/>
          </ac:spMkLst>
        </pc:spChg>
        <pc:spChg chg="mod">
          <ac:chgData name="Griffin, Liam" userId="f12be1be-77c4-464e-b93b-e38885b03779" providerId="ADAL" clId="{0BC03C05-6346-4D9C-A7C5-1A85C8FFE813}" dt="2020-08-06T08:46:17.533" v="3015" actId="207"/>
          <ac:spMkLst>
            <pc:docMk/>
            <pc:sldMk cId="310438345" sldId="264"/>
            <ac:spMk id="8" creationId="{E56C3ED8-D9D5-4F9D-BE2E-A7E03EE8B762}"/>
          </ac:spMkLst>
        </pc:spChg>
        <pc:spChg chg="add mod">
          <ac:chgData name="Griffin, Liam" userId="f12be1be-77c4-464e-b93b-e38885b03779" providerId="ADAL" clId="{0BC03C05-6346-4D9C-A7C5-1A85C8FFE813}" dt="2020-08-06T08:46:23.984" v="3016" actId="208"/>
          <ac:spMkLst>
            <pc:docMk/>
            <pc:sldMk cId="310438345" sldId="264"/>
            <ac:spMk id="10" creationId="{D65E8F94-6E0E-48A0-B637-1570F76C3095}"/>
          </ac:spMkLst>
        </pc:spChg>
        <pc:picChg chg="add mod modCrop">
          <ac:chgData name="Griffin, Liam" userId="f12be1be-77c4-464e-b93b-e38885b03779" providerId="ADAL" clId="{0BC03C05-6346-4D9C-A7C5-1A85C8FFE813}" dt="2020-07-30T18:00:03.559" v="608" actId="1076"/>
          <ac:picMkLst>
            <pc:docMk/>
            <pc:sldMk cId="310438345" sldId="264"/>
            <ac:picMk id="4" creationId="{CC2C7679-9BDD-4DB9-BEAA-BB3EC0AECE2A}"/>
          </ac:picMkLst>
        </pc:picChg>
        <pc:picChg chg="del">
          <ac:chgData name="Griffin, Liam" userId="f12be1be-77c4-464e-b93b-e38885b03779" providerId="ADAL" clId="{0BC03C05-6346-4D9C-A7C5-1A85C8FFE813}" dt="2020-07-30T17:55:37.369" v="566" actId="478"/>
          <ac:picMkLst>
            <pc:docMk/>
            <pc:sldMk cId="310438345" sldId="264"/>
            <ac:picMk id="6" creationId="{6DC4FECD-E54C-4310-9C29-EEE748D60B8D}"/>
          </ac:picMkLst>
        </pc:picChg>
        <pc:picChg chg="del">
          <ac:chgData name="Griffin, Liam" userId="f12be1be-77c4-464e-b93b-e38885b03779" providerId="ADAL" clId="{0BC03C05-6346-4D9C-A7C5-1A85C8FFE813}" dt="2020-07-30T17:55:38.445" v="567" actId="478"/>
          <ac:picMkLst>
            <pc:docMk/>
            <pc:sldMk cId="310438345" sldId="264"/>
            <ac:picMk id="7" creationId="{03109141-B801-4CBA-9A18-A4323E97C3CA}"/>
          </ac:picMkLst>
        </pc:picChg>
        <pc:picChg chg="del">
          <ac:chgData name="Griffin, Liam" userId="f12be1be-77c4-464e-b93b-e38885b03779" providerId="ADAL" clId="{0BC03C05-6346-4D9C-A7C5-1A85C8FFE813}" dt="2020-07-30T17:55:39.633" v="568" actId="478"/>
          <ac:picMkLst>
            <pc:docMk/>
            <pc:sldMk cId="310438345" sldId="264"/>
            <ac:picMk id="9" creationId="{33DA711E-F274-4A3A-BF54-88F118C9C211}"/>
          </ac:picMkLst>
        </pc:picChg>
      </pc:sldChg>
      <pc:sldChg chg="addSp delSp modSp add">
        <pc:chgData name="Griffin, Liam" userId="f12be1be-77c4-464e-b93b-e38885b03779" providerId="ADAL" clId="{0BC03C05-6346-4D9C-A7C5-1A85C8FFE813}" dt="2020-08-06T08:52:02.870" v="3187" actId="1036"/>
        <pc:sldMkLst>
          <pc:docMk/>
          <pc:sldMk cId="2695050171" sldId="265"/>
        </pc:sldMkLst>
        <pc:spChg chg="add mod">
          <ac:chgData name="Griffin, Liam" userId="f12be1be-77c4-464e-b93b-e38885b03779" providerId="ADAL" clId="{0BC03C05-6346-4D9C-A7C5-1A85C8FFE813}" dt="2020-08-06T08:52:02.870" v="3187" actId="1036"/>
          <ac:spMkLst>
            <pc:docMk/>
            <pc:sldMk cId="2695050171" sldId="265"/>
            <ac:spMk id="7" creationId="{5C8D9610-FC6A-4F99-A1C9-D8159357C6A7}"/>
          </ac:spMkLst>
        </pc:spChg>
        <pc:spChg chg="mod">
          <ac:chgData name="Griffin, Liam" userId="f12be1be-77c4-464e-b93b-e38885b03779" providerId="ADAL" clId="{0BC03C05-6346-4D9C-A7C5-1A85C8FFE813}" dt="2020-08-06T08:52:02.870" v="3187" actId="1036"/>
          <ac:spMkLst>
            <pc:docMk/>
            <pc:sldMk cId="2695050171" sldId="265"/>
            <ac:spMk id="8" creationId="{E56C3ED8-D9D5-4F9D-BE2E-A7E03EE8B762}"/>
          </ac:spMkLst>
        </pc:spChg>
        <pc:spChg chg="add mod">
          <ac:chgData name="Griffin, Liam" userId="f12be1be-77c4-464e-b93b-e38885b03779" providerId="ADAL" clId="{0BC03C05-6346-4D9C-A7C5-1A85C8FFE813}" dt="2020-08-06T08:52:02.870" v="3187" actId="1036"/>
          <ac:spMkLst>
            <pc:docMk/>
            <pc:sldMk cId="2695050171" sldId="265"/>
            <ac:spMk id="9" creationId="{466989EB-0787-4034-A8E6-811E403B71F1}"/>
          </ac:spMkLst>
        </pc:spChg>
        <pc:spChg chg="del">
          <ac:chgData name="Griffin, Liam" userId="f12be1be-77c4-464e-b93b-e38885b03779" providerId="ADAL" clId="{0BC03C05-6346-4D9C-A7C5-1A85C8FFE813}" dt="2020-07-30T18:02:24.492" v="834" actId="478"/>
          <ac:spMkLst>
            <pc:docMk/>
            <pc:sldMk cId="2695050171" sldId="265"/>
            <ac:spMk id="10" creationId="{D65E8F94-6E0E-48A0-B637-1570F76C3095}"/>
          </ac:spMkLst>
        </pc:spChg>
        <pc:picChg chg="mod">
          <ac:chgData name="Griffin, Liam" userId="f12be1be-77c4-464e-b93b-e38885b03779" providerId="ADAL" clId="{0BC03C05-6346-4D9C-A7C5-1A85C8FFE813}" dt="2020-08-06T08:51:35.975" v="3128" actId="1076"/>
          <ac:picMkLst>
            <pc:docMk/>
            <pc:sldMk cId="2695050171" sldId="265"/>
            <ac:picMk id="3" creationId="{56251267-BE20-4359-9B9E-142D88AF13B8}"/>
          </ac:picMkLst>
        </pc:picChg>
        <pc:picChg chg="del">
          <ac:chgData name="Griffin, Liam" userId="f12be1be-77c4-464e-b93b-e38885b03779" providerId="ADAL" clId="{0BC03C05-6346-4D9C-A7C5-1A85C8FFE813}" dt="2020-07-30T18:01:58.842" v="825" actId="478"/>
          <ac:picMkLst>
            <pc:docMk/>
            <pc:sldMk cId="2695050171" sldId="265"/>
            <ac:picMk id="4" creationId="{CC2C7679-9BDD-4DB9-BEAA-BB3EC0AECE2A}"/>
          </ac:picMkLst>
        </pc:picChg>
        <pc:picChg chg="add mod modCrop">
          <ac:chgData name="Griffin, Liam" userId="f12be1be-77c4-464e-b93b-e38885b03779" providerId="ADAL" clId="{0BC03C05-6346-4D9C-A7C5-1A85C8FFE813}" dt="2020-08-06T08:52:02.870" v="3187" actId="1036"/>
          <ac:picMkLst>
            <pc:docMk/>
            <pc:sldMk cId="2695050171" sldId="265"/>
            <ac:picMk id="5" creationId="{FAFAB9DA-BFD5-426B-955E-27D486D296EC}"/>
          </ac:picMkLst>
        </pc:picChg>
      </pc:sldChg>
      <pc:sldChg chg="modSp add del">
        <pc:chgData name="Griffin, Liam" userId="f12be1be-77c4-464e-b93b-e38885b03779" providerId="ADAL" clId="{0BC03C05-6346-4D9C-A7C5-1A85C8FFE813}" dt="2020-08-03T10:03:40.404" v="1455" actId="2696"/>
        <pc:sldMkLst>
          <pc:docMk/>
          <pc:sldMk cId="4160598951" sldId="266"/>
        </pc:sldMkLst>
        <pc:spChg chg="mod">
          <ac:chgData name="Griffin, Liam" userId="f12be1be-77c4-464e-b93b-e38885b03779" providerId="ADAL" clId="{0BC03C05-6346-4D9C-A7C5-1A85C8FFE813}" dt="2020-07-30T18:13:05.076" v="1032" actId="14100"/>
          <ac:spMkLst>
            <pc:docMk/>
            <pc:sldMk cId="4160598951" sldId="266"/>
            <ac:spMk id="9" creationId="{466989EB-0787-4034-A8E6-811E403B71F1}"/>
          </ac:spMkLst>
        </pc:spChg>
      </pc:sldChg>
      <pc:sldChg chg="addSp delSp modSp add ord">
        <pc:chgData name="Griffin, Liam" userId="f12be1be-77c4-464e-b93b-e38885b03779" providerId="ADAL" clId="{0BC03C05-6346-4D9C-A7C5-1A85C8FFE813}" dt="2020-08-06T10:45:45.189" v="5514" actId="1076"/>
        <pc:sldMkLst>
          <pc:docMk/>
          <pc:sldMk cId="1494518668" sldId="267"/>
        </pc:sldMkLst>
        <pc:spChg chg="add mod">
          <ac:chgData name="Griffin, Liam" userId="f12be1be-77c4-464e-b93b-e38885b03779" providerId="ADAL" clId="{0BC03C05-6346-4D9C-A7C5-1A85C8FFE813}" dt="2020-08-06T10:11:28.230" v="4519" actId="1076"/>
          <ac:spMkLst>
            <pc:docMk/>
            <pc:sldMk cId="1494518668" sldId="267"/>
            <ac:spMk id="6" creationId="{85EE598F-FFD0-48B2-956E-DB759348E4A5}"/>
          </ac:spMkLst>
        </pc:spChg>
        <pc:spChg chg="mod">
          <ac:chgData name="Griffin, Liam" userId="f12be1be-77c4-464e-b93b-e38885b03779" providerId="ADAL" clId="{0BC03C05-6346-4D9C-A7C5-1A85C8FFE813}" dt="2020-08-06T10:44:50.640" v="5502" actId="1076"/>
          <ac:spMkLst>
            <pc:docMk/>
            <pc:sldMk cId="1494518668" sldId="267"/>
            <ac:spMk id="8" creationId="{E56C3ED8-D9D5-4F9D-BE2E-A7E03EE8B762}"/>
          </ac:spMkLst>
        </pc:spChg>
        <pc:spChg chg="del">
          <ac:chgData name="Griffin, Liam" userId="f12be1be-77c4-464e-b93b-e38885b03779" providerId="ADAL" clId="{0BC03C05-6346-4D9C-A7C5-1A85C8FFE813}" dt="2020-07-30T18:06:25.725" v="926" actId="478"/>
          <ac:spMkLst>
            <pc:docMk/>
            <pc:sldMk cId="1494518668" sldId="267"/>
            <ac:spMk id="9" creationId="{466989EB-0787-4034-A8E6-811E403B71F1}"/>
          </ac:spMkLst>
        </pc:spChg>
        <pc:picChg chg="add del mod modCrop">
          <ac:chgData name="Griffin, Liam" userId="f12be1be-77c4-464e-b93b-e38885b03779" providerId="ADAL" clId="{0BC03C05-6346-4D9C-A7C5-1A85C8FFE813}" dt="2020-08-06T10:44:22.584" v="5493" actId="478"/>
          <ac:picMkLst>
            <pc:docMk/>
            <pc:sldMk cId="1494518668" sldId="267"/>
            <ac:picMk id="4" creationId="{5BA29237-E0C4-4F2A-A176-13B96519AF72}"/>
          </ac:picMkLst>
        </pc:picChg>
        <pc:picChg chg="add del mod modCrop">
          <ac:chgData name="Griffin, Liam" userId="f12be1be-77c4-464e-b93b-e38885b03779" providerId="ADAL" clId="{0BC03C05-6346-4D9C-A7C5-1A85C8FFE813}" dt="2020-08-06T10:45:12.956" v="5503" actId="478"/>
          <ac:picMkLst>
            <pc:docMk/>
            <pc:sldMk cId="1494518668" sldId="267"/>
            <ac:picMk id="5" creationId="{700DA98C-A6BA-49AD-A033-26C9B32AFDB5}"/>
          </ac:picMkLst>
        </pc:picChg>
        <pc:picChg chg="del">
          <ac:chgData name="Griffin, Liam" userId="f12be1be-77c4-464e-b93b-e38885b03779" providerId="ADAL" clId="{0BC03C05-6346-4D9C-A7C5-1A85C8FFE813}" dt="2020-07-30T18:05:42.787" v="915" actId="478"/>
          <ac:picMkLst>
            <pc:docMk/>
            <pc:sldMk cId="1494518668" sldId="267"/>
            <ac:picMk id="5" creationId="{FAFAB9DA-BFD5-426B-955E-27D486D296EC}"/>
          </ac:picMkLst>
        </pc:picChg>
        <pc:picChg chg="add mod modCrop">
          <ac:chgData name="Griffin, Liam" userId="f12be1be-77c4-464e-b93b-e38885b03779" providerId="ADAL" clId="{0BC03C05-6346-4D9C-A7C5-1A85C8FFE813}" dt="2020-08-06T10:45:45.189" v="5514" actId="1076"/>
          <ac:picMkLst>
            <pc:docMk/>
            <pc:sldMk cId="1494518668" sldId="267"/>
            <ac:picMk id="7" creationId="{7433E173-75A1-480B-ADCE-4C72C46F5F07}"/>
          </ac:picMkLst>
        </pc:picChg>
      </pc:sldChg>
      <pc:sldChg chg="addSp delSp modSp add">
        <pc:chgData name="Griffin, Liam" userId="f12be1be-77c4-464e-b93b-e38885b03779" providerId="ADAL" clId="{0BC03C05-6346-4D9C-A7C5-1A85C8FFE813}" dt="2020-08-06T10:41:34.936" v="5486" actId="20577"/>
        <pc:sldMkLst>
          <pc:docMk/>
          <pc:sldMk cId="2539034050" sldId="268"/>
        </pc:sldMkLst>
        <pc:spChg chg="add del">
          <ac:chgData name="Griffin, Liam" userId="f12be1be-77c4-464e-b93b-e38885b03779" providerId="ADAL" clId="{0BC03C05-6346-4D9C-A7C5-1A85C8FFE813}" dt="2020-08-06T09:52:39.968" v="4043" actId="478"/>
          <ac:spMkLst>
            <pc:docMk/>
            <pc:sldMk cId="2539034050" sldId="268"/>
            <ac:spMk id="4" creationId="{C8383C65-ECD2-4BDC-A419-55336D4645BF}"/>
          </ac:spMkLst>
        </pc:spChg>
        <pc:spChg chg="add mod">
          <ac:chgData name="Griffin, Liam" userId="f12be1be-77c4-464e-b93b-e38885b03779" providerId="ADAL" clId="{0BC03C05-6346-4D9C-A7C5-1A85C8FFE813}" dt="2020-08-06T10:41:21.486" v="5485" actId="1035"/>
          <ac:spMkLst>
            <pc:docMk/>
            <pc:sldMk cId="2539034050" sldId="268"/>
            <ac:spMk id="7" creationId="{CE81869D-386D-49F8-8B63-5F28E5CDC36F}"/>
          </ac:spMkLst>
        </pc:spChg>
        <pc:spChg chg="mod">
          <ac:chgData name="Griffin, Liam" userId="f12be1be-77c4-464e-b93b-e38885b03779" providerId="ADAL" clId="{0BC03C05-6346-4D9C-A7C5-1A85C8FFE813}" dt="2020-08-06T10:41:21.486" v="5485" actId="1035"/>
          <ac:spMkLst>
            <pc:docMk/>
            <pc:sldMk cId="2539034050" sldId="268"/>
            <ac:spMk id="8" creationId="{E56C3ED8-D9D5-4F9D-BE2E-A7E03EE8B762}"/>
          </ac:spMkLst>
        </pc:spChg>
        <pc:spChg chg="add mod">
          <ac:chgData name="Griffin, Liam" userId="f12be1be-77c4-464e-b93b-e38885b03779" providerId="ADAL" clId="{0BC03C05-6346-4D9C-A7C5-1A85C8FFE813}" dt="2020-08-06T10:41:21.486" v="5485" actId="1035"/>
          <ac:spMkLst>
            <pc:docMk/>
            <pc:sldMk cId="2539034050" sldId="268"/>
            <ac:spMk id="9" creationId="{E150B43C-F1AF-4973-99F8-C80D54ACF8BB}"/>
          </ac:spMkLst>
        </pc:spChg>
        <pc:spChg chg="add mod">
          <ac:chgData name="Griffin, Liam" userId="f12be1be-77c4-464e-b93b-e38885b03779" providerId="ADAL" clId="{0BC03C05-6346-4D9C-A7C5-1A85C8FFE813}" dt="2020-08-06T10:41:34.936" v="5486" actId="20577"/>
          <ac:spMkLst>
            <pc:docMk/>
            <pc:sldMk cId="2539034050" sldId="268"/>
            <ac:spMk id="10" creationId="{48755EEB-0DD8-425E-A5F6-6A2C604A20A0}"/>
          </ac:spMkLst>
        </pc:spChg>
        <pc:picChg chg="del">
          <ac:chgData name="Griffin, Liam" userId="f12be1be-77c4-464e-b93b-e38885b03779" providerId="ADAL" clId="{0BC03C05-6346-4D9C-A7C5-1A85C8FFE813}" dt="2020-07-30T18:11:51.501" v="1019" actId="478"/>
          <ac:picMkLst>
            <pc:docMk/>
            <pc:sldMk cId="2539034050" sldId="268"/>
            <ac:picMk id="4" creationId="{5BA29237-E0C4-4F2A-A176-13B96519AF72}"/>
          </ac:picMkLst>
        </pc:picChg>
        <pc:picChg chg="add mod modCrop">
          <ac:chgData name="Griffin, Liam" userId="f12be1be-77c4-464e-b93b-e38885b03779" providerId="ADAL" clId="{0BC03C05-6346-4D9C-A7C5-1A85C8FFE813}" dt="2020-08-06T10:41:21.486" v="5485" actId="1035"/>
          <ac:picMkLst>
            <pc:docMk/>
            <pc:sldMk cId="2539034050" sldId="268"/>
            <ac:picMk id="5" creationId="{0132D988-D103-4C35-B1A1-D69F182B68E9}"/>
          </ac:picMkLst>
        </pc:picChg>
      </pc:sldChg>
      <pc:sldChg chg="addSp delSp modSp add ord">
        <pc:chgData name="Griffin, Liam" userId="f12be1be-77c4-464e-b93b-e38885b03779" providerId="ADAL" clId="{0BC03C05-6346-4D9C-A7C5-1A85C8FFE813}" dt="2020-08-06T13:47:50.962" v="5674"/>
        <pc:sldMkLst>
          <pc:docMk/>
          <pc:sldMk cId="1134702794" sldId="269"/>
        </pc:sldMkLst>
        <pc:spChg chg="del">
          <ac:chgData name="Griffin, Liam" userId="f12be1be-77c4-464e-b93b-e38885b03779" providerId="ADAL" clId="{0BC03C05-6346-4D9C-A7C5-1A85C8FFE813}" dt="2020-07-30T18:15:59.675" v="1122" actId="478"/>
          <ac:spMkLst>
            <pc:docMk/>
            <pc:sldMk cId="1134702794" sldId="269"/>
            <ac:spMk id="7" creationId="{CE81869D-386D-49F8-8B63-5F28E5CDC36F}"/>
          </ac:spMkLst>
        </pc:spChg>
        <pc:spChg chg="mod">
          <ac:chgData name="Griffin, Liam" userId="f12be1be-77c4-464e-b93b-e38885b03779" providerId="ADAL" clId="{0BC03C05-6346-4D9C-A7C5-1A85C8FFE813}" dt="2020-08-06T08:48:37.508" v="3038" actId="207"/>
          <ac:spMkLst>
            <pc:docMk/>
            <pc:sldMk cId="1134702794" sldId="269"/>
            <ac:spMk id="8" creationId="{E56C3ED8-D9D5-4F9D-BE2E-A7E03EE8B762}"/>
          </ac:spMkLst>
        </pc:spChg>
        <pc:spChg chg="add mod">
          <ac:chgData name="Griffin, Liam" userId="f12be1be-77c4-464e-b93b-e38885b03779" providerId="ADAL" clId="{0BC03C05-6346-4D9C-A7C5-1A85C8FFE813}" dt="2020-08-06T08:56:28.722" v="3499" actId="14100"/>
          <ac:spMkLst>
            <pc:docMk/>
            <pc:sldMk cId="1134702794" sldId="269"/>
            <ac:spMk id="9" creationId="{B19AED7A-A449-4EC6-B80D-AE7CCF1D7C19}"/>
          </ac:spMkLst>
        </pc:spChg>
        <pc:spChg chg="del">
          <ac:chgData name="Griffin, Liam" userId="f12be1be-77c4-464e-b93b-e38885b03779" providerId="ADAL" clId="{0BC03C05-6346-4D9C-A7C5-1A85C8FFE813}" dt="2020-07-30T18:15:59.675" v="1122" actId="478"/>
          <ac:spMkLst>
            <pc:docMk/>
            <pc:sldMk cId="1134702794" sldId="269"/>
            <ac:spMk id="9" creationId="{E150B43C-F1AF-4973-99F8-C80D54ACF8BB}"/>
          </ac:spMkLst>
        </pc:spChg>
        <pc:spChg chg="add mod">
          <ac:chgData name="Griffin, Liam" userId="f12be1be-77c4-464e-b93b-e38885b03779" providerId="ADAL" clId="{0BC03C05-6346-4D9C-A7C5-1A85C8FFE813}" dt="2020-08-06T08:48:34.480" v="3037" actId="208"/>
          <ac:spMkLst>
            <pc:docMk/>
            <pc:sldMk cId="1134702794" sldId="269"/>
            <ac:spMk id="10" creationId="{C7C219B8-C79F-48BA-BA7C-45996C41DCC4}"/>
          </ac:spMkLst>
        </pc:spChg>
        <pc:picChg chg="add mod modCrop">
          <ac:chgData name="Griffin, Liam" userId="f12be1be-77c4-464e-b93b-e38885b03779" providerId="ADAL" clId="{0BC03C05-6346-4D9C-A7C5-1A85C8FFE813}" dt="2020-07-30T18:17:46.184" v="1196" actId="1076"/>
          <ac:picMkLst>
            <pc:docMk/>
            <pc:sldMk cId="1134702794" sldId="269"/>
            <ac:picMk id="4" creationId="{ACBCE575-7EA6-4ADE-9961-A445A958B2DE}"/>
          </ac:picMkLst>
        </pc:picChg>
        <pc:picChg chg="del">
          <ac:chgData name="Griffin, Liam" userId="f12be1be-77c4-464e-b93b-e38885b03779" providerId="ADAL" clId="{0BC03C05-6346-4D9C-A7C5-1A85C8FFE813}" dt="2020-07-30T18:15:59.675" v="1122" actId="478"/>
          <ac:picMkLst>
            <pc:docMk/>
            <pc:sldMk cId="1134702794" sldId="269"/>
            <ac:picMk id="5" creationId="{0132D988-D103-4C35-B1A1-D69F182B68E9}"/>
          </ac:picMkLst>
        </pc:picChg>
        <pc:picChg chg="add mod">
          <ac:chgData name="Griffin, Liam" userId="f12be1be-77c4-464e-b93b-e38885b03779" providerId="ADAL" clId="{0BC03C05-6346-4D9C-A7C5-1A85C8FFE813}" dt="2020-07-30T18:18:56.525" v="1207" actId="1076"/>
          <ac:picMkLst>
            <pc:docMk/>
            <pc:sldMk cId="1134702794" sldId="269"/>
            <ac:picMk id="6" creationId="{7B5B9470-3346-4293-BD20-A4BAD1A67EFD}"/>
          </ac:picMkLst>
        </pc:picChg>
      </pc:sldChg>
      <pc:sldChg chg="addSp delSp modSp add">
        <pc:chgData name="Griffin, Liam" userId="f12be1be-77c4-464e-b93b-e38885b03779" providerId="ADAL" clId="{0BC03C05-6346-4D9C-A7C5-1A85C8FFE813}" dt="2020-08-20T09:15:35.344" v="5871" actId="1035"/>
        <pc:sldMkLst>
          <pc:docMk/>
          <pc:sldMk cId="2174190567" sldId="270"/>
        </pc:sldMkLst>
        <pc:spChg chg="mod">
          <ac:chgData name="Griffin, Liam" userId="f12be1be-77c4-464e-b93b-e38885b03779" providerId="ADAL" clId="{0BC03C05-6346-4D9C-A7C5-1A85C8FFE813}" dt="2020-08-06T10:41:54.973" v="5488" actId="2"/>
          <ac:spMkLst>
            <pc:docMk/>
            <pc:sldMk cId="2174190567" sldId="270"/>
            <ac:spMk id="8" creationId="{E56C3ED8-D9D5-4F9D-BE2E-A7E03EE8B762}"/>
          </ac:spMkLst>
        </pc:spChg>
        <pc:spChg chg="add mod">
          <ac:chgData name="Griffin, Liam" userId="f12be1be-77c4-464e-b93b-e38885b03779" providerId="ADAL" clId="{0BC03C05-6346-4D9C-A7C5-1A85C8FFE813}" dt="2020-08-06T09:29:51.731" v="3728" actId="1076"/>
          <ac:spMkLst>
            <pc:docMk/>
            <pc:sldMk cId="2174190567" sldId="270"/>
            <ac:spMk id="9" creationId="{4471740A-09B7-4A26-B358-3FB21DF1E31E}"/>
          </ac:spMkLst>
        </pc:spChg>
        <pc:spChg chg="mod">
          <ac:chgData name="Griffin, Liam" userId="f12be1be-77c4-464e-b93b-e38885b03779" providerId="ADAL" clId="{0BC03C05-6346-4D9C-A7C5-1A85C8FFE813}" dt="2020-08-20T09:15:33.738" v="5870" actId="1035"/>
          <ac:spMkLst>
            <pc:docMk/>
            <pc:sldMk cId="2174190567" sldId="270"/>
            <ac:spMk id="10" creationId="{C7C219B8-C79F-48BA-BA7C-45996C41DCC4}"/>
          </ac:spMkLst>
        </pc:spChg>
        <pc:spChg chg="add mod">
          <ac:chgData name="Griffin, Liam" userId="f12be1be-77c4-464e-b93b-e38885b03779" providerId="ADAL" clId="{0BC03C05-6346-4D9C-A7C5-1A85C8FFE813}" dt="2020-08-20T09:15:35.344" v="5871" actId="1035"/>
          <ac:spMkLst>
            <pc:docMk/>
            <pc:sldMk cId="2174190567" sldId="270"/>
            <ac:spMk id="11" creationId="{68D26D75-11D8-47DA-AE67-2B2FD009420E}"/>
          </ac:spMkLst>
        </pc:spChg>
        <pc:picChg chg="add mod ord modCrop">
          <ac:chgData name="Griffin, Liam" userId="f12be1be-77c4-464e-b93b-e38885b03779" providerId="ADAL" clId="{0BC03C05-6346-4D9C-A7C5-1A85C8FFE813}" dt="2020-08-06T09:28:16.718" v="3707" actId="170"/>
          <ac:picMkLst>
            <pc:docMk/>
            <pc:sldMk cId="2174190567" sldId="270"/>
            <ac:picMk id="4" creationId="{017B2D5D-DCC1-4FE8-9E2B-B2C2B9A9BFBD}"/>
          </ac:picMkLst>
        </pc:picChg>
        <pc:picChg chg="del">
          <ac:chgData name="Griffin, Liam" userId="f12be1be-77c4-464e-b93b-e38885b03779" providerId="ADAL" clId="{0BC03C05-6346-4D9C-A7C5-1A85C8FFE813}" dt="2020-08-03T10:41:05.379" v="1457" actId="478"/>
          <ac:picMkLst>
            <pc:docMk/>
            <pc:sldMk cId="2174190567" sldId="270"/>
            <ac:picMk id="4" creationId="{ACBCE575-7EA6-4ADE-9961-A445A958B2DE}"/>
          </ac:picMkLst>
        </pc:picChg>
        <pc:picChg chg="add del mod ord modCrop">
          <ac:chgData name="Griffin, Liam" userId="f12be1be-77c4-464e-b93b-e38885b03779" providerId="ADAL" clId="{0BC03C05-6346-4D9C-A7C5-1A85C8FFE813}" dt="2020-08-03T10:42:11.772" v="1472" actId="478"/>
          <ac:picMkLst>
            <pc:docMk/>
            <pc:sldMk cId="2174190567" sldId="270"/>
            <ac:picMk id="5" creationId="{3291A425-EA7E-497A-A8B8-2051AAB36391}"/>
          </ac:picMkLst>
        </pc:picChg>
        <pc:picChg chg="add mod modCrop">
          <ac:chgData name="Griffin, Liam" userId="f12be1be-77c4-464e-b93b-e38885b03779" providerId="ADAL" clId="{0BC03C05-6346-4D9C-A7C5-1A85C8FFE813}" dt="2020-08-06T09:29:34.285" v="3723" actId="1076"/>
          <ac:picMkLst>
            <pc:docMk/>
            <pc:sldMk cId="2174190567" sldId="270"/>
            <ac:picMk id="5" creationId="{EA76F021-A6C9-4468-8AF4-F01EF0BFF0E8}"/>
          </ac:picMkLst>
        </pc:picChg>
        <pc:picChg chg="del">
          <ac:chgData name="Griffin, Liam" userId="f12be1be-77c4-464e-b93b-e38885b03779" providerId="ADAL" clId="{0BC03C05-6346-4D9C-A7C5-1A85C8FFE813}" dt="2020-08-03T10:41:16.369" v="1458" actId="478"/>
          <ac:picMkLst>
            <pc:docMk/>
            <pc:sldMk cId="2174190567" sldId="270"/>
            <ac:picMk id="6" creationId="{7B5B9470-3346-4293-BD20-A4BAD1A67EFD}"/>
          </ac:picMkLst>
        </pc:picChg>
        <pc:picChg chg="add del mod ord modCrop">
          <ac:chgData name="Griffin, Liam" userId="f12be1be-77c4-464e-b93b-e38885b03779" providerId="ADAL" clId="{0BC03C05-6346-4D9C-A7C5-1A85C8FFE813}" dt="2020-08-06T09:27:40.761" v="3693" actId="478"/>
          <ac:picMkLst>
            <pc:docMk/>
            <pc:sldMk cId="2174190567" sldId="270"/>
            <ac:picMk id="7" creationId="{6000CD84-B01D-4C0C-B125-A23BAEEFFB95}"/>
          </ac:picMkLst>
        </pc:picChg>
      </pc:sldChg>
      <pc:sldChg chg="addSp delSp modSp add">
        <pc:chgData name="Griffin, Liam" userId="f12be1be-77c4-464e-b93b-e38885b03779" providerId="ADAL" clId="{0BC03C05-6346-4D9C-A7C5-1A85C8FFE813}" dt="2020-08-06T13:47:23.288" v="5673" actId="1076"/>
        <pc:sldMkLst>
          <pc:docMk/>
          <pc:sldMk cId="1779756895" sldId="271"/>
        </pc:sldMkLst>
        <pc:spChg chg="mod">
          <ac:chgData name="Griffin, Liam" userId="f12be1be-77c4-464e-b93b-e38885b03779" providerId="ADAL" clId="{0BC03C05-6346-4D9C-A7C5-1A85C8FFE813}" dt="2020-08-06T08:54:16.800" v="3303" actId="1036"/>
          <ac:spMkLst>
            <pc:docMk/>
            <pc:sldMk cId="1779756895" sldId="271"/>
            <ac:spMk id="8" creationId="{E56C3ED8-D9D5-4F9D-BE2E-A7E03EE8B762}"/>
          </ac:spMkLst>
        </pc:spChg>
        <pc:spChg chg="add mod ord">
          <ac:chgData name="Griffin, Liam" userId="f12be1be-77c4-464e-b93b-e38885b03779" providerId="ADAL" clId="{0BC03C05-6346-4D9C-A7C5-1A85C8FFE813}" dt="2020-08-06T13:45:39.933" v="5650" actId="14100"/>
          <ac:spMkLst>
            <pc:docMk/>
            <pc:sldMk cId="1779756895" sldId="271"/>
            <ac:spMk id="9" creationId="{3F3F18FC-8725-4202-9090-8738D89935A2}"/>
          </ac:spMkLst>
        </pc:spChg>
        <pc:spChg chg="mod ord">
          <ac:chgData name="Griffin, Liam" userId="f12be1be-77c4-464e-b93b-e38885b03779" providerId="ADAL" clId="{0BC03C05-6346-4D9C-A7C5-1A85C8FFE813}" dt="2020-08-06T13:46:07.353" v="5662" actId="208"/>
          <ac:spMkLst>
            <pc:docMk/>
            <pc:sldMk cId="1779756895" sldId="271"/>
            <ac:spMk id="10" creationId="{C7C219B8-C79F-48BA-BA7C-45996C41DCC4}"/>
          </ac:spMkLst>
        </pc:spChg>
        <pc:spChg chg="add mod">
          <ac:chgData name="Griffin, Liam" userId="f12be1be-77c4-464e-b93b-e38885b03779" providerId="ADAL" clId="{0BC03C05-6346-4D9C-A7C5-1A85C8FFE813}" dt="2020-08-06T13:47:23.288" v="5673" actId="1076"/>
          <ac:spMkLst>
            <pc:docMk/>
            <pc:sldMk cId="1779756895" sldId="271"/>
            <ac:spMk id="11" creationId="{52888543-21E2-4D52-958B-B75A83C7561E}"/>
          </ac:spMkLst>
        </pc:spChg>
        <pc:spChg chg="add mod">
          <ac:chgData name="Griffin, Liam" userId="f12be1be-77c4-464e-b93b-e38885b03779" providerId="ADAL" clId="{0BC03C05-6346-4D9C-A7C5-1A85C8FFE813}" dt="2020-08-06T13:47:08.674" v="5672" actId="14100"/>
          <ac:spMkLst>
            <pc:docMk/>
            <pc:sldMk cId="1779756895" sldId="271"/>
            <ac:spMk id="12" creationId="{0439DF0C-0A53-4F21-BDB5-2F0A0842593F}"/>
          </ac:spMkLst>
        </pc:spChg>
        <pc:picChg chg="ord">
          <ac:chgData name="Griffin, Liam" userId="f12be1be-77c4-464e-b93b-e38885b03779" providerId="ADAL" clId="{0BC03C05-6346-4D9C-A7C5-1A85C8FFE813}" dt="2020-08-06T13:45:48.663" v="5654" actId="170"/>
          <ac:picMkLst>
            <pc:docMk/>
            <pc:sldMk cId="1779756895" sldId="271"/>
            <ac:picMk id="3" creationId="{56251267-BE20-4359-9B9E-142D88AF13B8}"/>
          </ac:picMkLst>
        </pc:picChg>
        <pc:picChg chg="add del mod ord modCrop">
          <ac:chgData name="Griffin, Liam" userId="f12be1be-77c4-464e-b93b-e38885b03779" providerId="ADAL" clId="{0BC03C05-6346-4D9C-A7C5-1A85C8FFE813}" dt="2020-08-06T13:45:16.372" v="5642" actId="478"/>
          <ac:picMkLst>
            <pc:docMk/>
            <pc:sldMk cId="1779756895" sldId="271"/>
            <ac:picMk id="4" creationId="{9A1F02E2-843D-448E-ABF7-746049EFEC7C}"/>
          </ac:picMkLst>
        </pc:picChg>
        <pc:picChg chg="add mod">
          <ac:chgData name="Griffin, Liam" userId="f12be1be-77c4-464e-b93b-e38885b03779" providerId="ADAL" clId="{0BC03C05-6346-4D9C-A7C5-1A85C8FFE813}" dt="2020-08-06T13:45:26.545" v="5646" actId="14100"/>
          <ac:picMkLst>
            <pc:docMk/>
            <pc:sldMk cId="1779756895" sldId="271"/>
            <ac:picMk id="5" creationId="{3084C386-5B75-47D3-9151-07C2DE8D8BB3}"/>
          </ac:picMkLst>
        </pc:picChg>
        <pc:picChg chg="add mod">
          <ac:chgData name="Griffin, Liam" userId="f12be1be-77c4-464e-b93b-e38885b03779" providerId="ADAL" clId="{0BC03C05-6346-4D9C-A7C5-1A85C8FFE813}" dt="2020-08-06T13:46:49.782" v="5667" actId="1076"/>
          <ac:picMkLst>
            <pc:docMk/>
            <pc:sldMk cId="1779756895" sldId="271"/>
            <ac:picMk id="6" creationId="{A44C2C31-FAE2-41AA-AECF-2578F650D6D8}"/>
          </ac:picMkLst>
        </pc:picChg>
        <pc:picChg chg="del">
          <ac:chgData name="Griffin, Liam" userId="f12be1be-77c4-464e-b93b-e38885b03779" providerId="ADAL" clId="{0BC03C05-6346-4D9C-A7C5-1A85C8FFE813}" dt="2020-08-03T10:50:35.177" v="1652" actId="478"/>
          <ac:picMkLst>
            <pc:docMk/>
            <pc:sldMk cId="1779756895" sldId="271"/>
            <ac:picMk id="7" creationId="{6000CD84-B01D-4C0C-B125-A23BAEEFFB95}"/>
          </ac:picMkLst>
        </pc:picChg>
      </pc:sldChg>
      <pc:sldChg chg="addSp delSp modSp add ord">
        <pc:chgData name="Griffin, Liam" userId="f12be1be-77c4-464e-b93b-e38885b03779" providerId="ADAL" clId="{0BC03C05-6346-4D9C-A7C5-1A85C8FFE813}" dt="2020-08-20T16:15:38.774" v="6098" actId="20577"/>
        <pc:sldMkLst>
          <pc:docMk/>
          <pc:sldMk cId="4126365562" sldId="272"/>
        </pc:sldMkLst>
        <pc:spChg chg="add mod">
          <ac:chgData name="Griffin, Liam" userId="f12be1be-77c4-464e-b93b-e38885b03779" providerId="ADAL" clId="{0BC03C05-6346-4D9C-A7C5-1A85C8FFE813}" dt="2020-08-20T09:57:18.116" v="6069" actId="1036"/>
          <ac:spMkLst>
            <pc:docMk/>
            <pc:sldMk cId="4126365562" sldId="272"/>
            <ac:spMk id="6" creationId="{3417F63C-A387-484F-8BDF-7E1C7C1AF1D0}"/>
          </ac:spMkLst>
        </pc:spChg>
        <pc:spChg chg="mod">
          <ac:chgData name="Griffin, Liam" userId="f12be1be-77c4-464e-b93b-e38885b03779" providerId="ADAL" clId="{0BC03C05-6346-4D9C-A7C5-1A85C8FFE813}" dt="2020-08-20T16:15:38.774" v="6098" actId="20577"/>
          <ac:spMkLst>
            <pc:docMk/>
            <pc:sldMk cId="4126365562" sldId="272"/>
            <ac:spMk id="8" creationId="{E56C3ED8-D9D5-4F9D-BE2E-A7E03EE8B762}"/>
          </ac:spMkLst>
        </pc:spChg>
        <pc:spChg chg="del">
          <ac:chgData name="Griffin, Liam" userId="f12be1be-77c4-464e-b93b-e38885b03779" providerId="ADAL" clId="{0BC03C05-6346-4D9C-A7C5-1A85C8FFE813}" dt="2020-08-03T10:56:49.605" v="1863" actId="478"/>
          <ac:spMkLst>
            <pc:docMk/>
            <pc:sldMk cId="4126365562" sldId="272"/>
            <ac:spMk id="10" creationId="{C7C219B8-C79F-48BA-BA7C-45996C41DCC4}"/>
          </ac:spMkLst>
        </pc:spChg>
        <pc:picChg chg="mod">
          <ac:chgData name="Griffin, Liam" userId="f12be1be-77c4-464e-b93b-e38885b03779" providerId="ADAL" clId="{0BC03C05-6346-4D9C-A7C5-1A85C8FFE813}" dt="2020-08-20T16:15:35.060" v="6096" actId="1076"/>
          <ac:picMkLst>
            <pc:docMk/>
            <pc:sldMk cId="4126365562" sldId="272"/>
            <ac:picMk id="3" creationId="{56251267-BE20-4359-9B9E-142D88AF13B8}"/>
          </ac:picMkLst>
        </pc:picChg>
        <pc:picChg chg="add mod">
          <ac:chgData name="Griffin, Liam" userId="f12be1be-77c4-464e-b93b-e38885b03779" providerId="ADAL" clId="{0BC03C05-6346-4D9C-A7C5-1A85C8FFE813}" dt="2020-08-20T16:15:26.935" v="6092" actId="1076"/>
          <ac:picMkLst>
            <pc:docMk/>
            <pc:sldMk cId="4126365562" sldId="272"/>
            <ac:picMk id="4" creationId="{5A3D6B58-9F42-4AE9-890A-F748CED3012B}"/>
          </ac:picMkLst>
        </pc:picChg>
        <pc:picChg chg="del">
          <ac:chgData name="Griffin, Liam" userId="f12be1be-77c4-464e-b93b-e38885b03779" providerId="ADAL" clId="{0BC03C05-6346-4D9C-A7C5-1A85C8FFE813}" dt="2020-08-03T10:56:14.066" v="1851" actId="478"/>
          <ac:picMkLst>
            <pc:docMk/>
            <pc:sldMk cId="4126365562" sldId="272"/>
            <ac:picMk id="4" creationId="{ACBCE575-7EA6-4ADE-9961-A445A958B2DE}"/>
          </ac:picMkLst>
        </pc:picChg>
        <pc:picChg chg="add mod ord modCrop">
          <ac:chgData name="Griffin, Liam" userId="f12be1be-77c4-464e-b93b-e38885b03779" providerId="ADAL" clId="{0BC03C05-6346-4D9C-A7C5-1A85C8FFE813}" dt="2020-08-20T16:15:25.097" v="6091" actId="1076"/>
          <ac:picMkLst>
            <pc:docMk/>
            <pc:sldMk cId="4126365562" sldId="272"/>
            <ac:picMk id="5" creationId="{E5BAFF25-4DE2-4E70-A410-38FE5198DAC8}"/>
          </ac:picMkLst>
        </pc:picChg>
        <pc:picChg chg="del">
          <ac:chgData name="Griffin, Liam" userId="f12be1be-77c4-464e-b93b-e38885b03779" providerId="ADAL" clId="{0BC03C05-6346-4D9C-A7C5-1A85C8FFE813}" dt="2020-08-03T10:56:15.346" v="1852" actId="478"/>
          <ac:picMkLst>
            <pc:docMk/>
            <pc:sldMk cId="4126365562" sldId="272"/>
            <ac:picMk id="6" creationId="{7B5B9470-3346-4293-BD20-A4BAD1A67EFD}"/>
          </ac:picMkLst>
        </pc:picChg>
      </pc:sldChg>
      <pc:sldChg chg="addSp delSp modSp add ord">
        <pc:chgData name="Griffin, Liam" userId="f12be1be-77c4-464e-b93b-e38885b03779" providerId="ADAL" clId="{0BC03C05-6346-4D9C-A7C5-1A85C8FFE813}" dt="2020-08-06T10:11:00.673" v="4515" actId="20577"/>
        <pc:sldMkLst>
          <pc:docMk/>
          <pc:sldMk cId="562636732" sldId="273"/>
        </pc:sldMkLst>
        <pc:spChg chg="add mod">
          <ac:chgData name="Griffin, Liam" userId="f12be1be-77c4-464e-b93b-e38885b03779" providerId="ADAL" clId="{0BC03C05-6346-4D9C-A7C5-1A85C8FFE813}" dt="2020-08-06T08:47:59.802" v="3032" actId="208"/>
          <ac:spMkLst>
            <pc:docMk/>
            <pc:sldMk cId="562636732" sldId="273"/>
            <ac:spMk id="7" creationId="{5E42010D-5CC5-4942-8E3C-E8646A800D35}"/>
          </ac:spMkLst>
        </pc:spChg>
        <pc:spChg chg="mod">
          <ac:chgData name="Griffin, Liam" userId="f12be1be-77c4-464e-b93b-e38885b03779" providerId="ADAL" clId="{0BC03C05-6346-4D9C-A7C5-1A85C8FFE813}" dt="2020-08-06T08:48:04.262" v="3033" actId="207"/>
          <ac:spMkLst>
            <pc:docMk/>
            <pc:sldMk cId="562636732" sldId="273"/>
            <ac:spMk id="8" creationId="{E56C3ED8-D9D5-4F9D-BE2E-A7E03EE8B762}"/>
          </ac:spMkLst>
        </pc:spChg>
        <pc:spChg chg="add mod">
          <ac:chgData name="Griffin, Liam" userId="f12be1be-77c4-464e-b93b-e38885b03779" providerId="ADAL" clId="{0BC03C05-6346-4D9C-A7C5-1A85C8FFE813}" dt="2020-08-06T10:11:00.673" v="4515" actId="20577"/>
          <ac:spMkLst>
            <pc:docMk/>
            <pc:sldMk cId="562636732" sldId="273"/>
            <ac:spMk id="9" creationId="{11D600AD-8F25-4FA7-A9CA-313AB9775FC5}"/>
          </ac:spMkLst>
        </pc:spChg>
        <pc:picChg chg="add mod ord modCrop">
          <ac:chgData name="Griffin, Liam" userId="f12be1be-77c4-464e-b93b-e38885b03779" providerId="ADAL" clId="{0BC03C05-6346-4D9C-A7C5-1A85C8FFE813}" dt="2020-08-03T11:01:32.482" v="1948" actId="1076"/>
          <ac:picMkLst>
            <pc:docMk/>
            <pc:sldMk cId="562636732" sldId="273"/>
            <ac:picMk id="4" creationId="{5D8BB8AA-1BF2-4D33-BF7E-A2D674AF55A0}"/>
          </ac:picMkLst>
        </pc:picChg>
        <pc:picChg chg="del">
          <ac:chgData name="Griffin, Liam" userId="f12be1be-77c4-464e-b93b-e38885b03779" providerId="ADAL" clId="{0BC03C05-6346-4D9C-A7C5-1A85C8FFE813}" dt="2020-08-03T11:00:35.282" v="1939" actId="478"/>
          <ac:picMkLst>
            <pc:docMk/>
            <pc:sldMk cId="562636732" sldId="273"/>
            <ac:picMk id="5" creationId="{E5BAFF25-4DE2-4E70-A410-38FE5198DAC8}"/>
          </ac:picMkLst>
        </pc:picChg>
      </pc:sldChg>
      <pc:sldChg chg="addSp delSp modSp add ord setBg">
        <pc:chgData name="Griffin, Liam" userId="f12be1be-77c4-464e-b93b-e38885b03779" providerId="ADAL" clId="{0BC03C05-6346-4D9C-A7C5-1A85C8FFE813}" dt="2020-08-06T13:47:50.962" v="5674"/>
        <pc:sldMkLst>
          <pc:docMk/>
          <pc:sldMk cId="352223076" sldId="274"/>
        </pc:sldMkLst>
        <pc:spChg chg="mod">
          <ac:chgData name="Griffin, Liam" userId="f12be1be-77c4-464e-b93b-e38885b03779" providerId="ADAL" clId="{0BC03C05-6346-4D9C-A7C5-1A85C8FFE813}" dt="2020-08-06T10:47:35.525" v="5548" actId="20577"/>
          <ac:spMkLst>
            <pc:docMk/>
            <pc:sldMk cId="352223076" sldId="274"/>
            <ac:spMk id="8" creationId="{E56C3ED8-D9D5-4F9D-BE2E-A7E03EE8B762}"/>
          </ac:spMkLst>
        </pc:spChg>
        <pc:spChg chg="add mod">
          <ac:chgData name="Griffin, Liam" userId="f12be1be-77c4-464e-b93b-e38885b03779" providerId="ADAL" clId="{0BC03C05-6346-4D9C-A7C5-1A85C8FFE813}" dt="2020-08-06T10:10:50.521" v="4508" actId="1076"/>
          <ac:spMkLst>
            <pc:docMk/>
            <pc:sldMk cId="352223076" sldId="274"/>
            <ac:spMk id="9" creationId="{9C221C2C-B57F-4322-8971-D0C15FDEF176}"/>
          </ac:spMkLst>
        </pc:spChg>
        <pc:picChg chg="add del mod modCrop">
          <ac:chgData name="Griffin, Liam" userId="f12be1be-77c4-464e-b93b-e38885b03779" providerId="ADAL" clId="{0BC03C05-6346-4D9C-A7C5-1A85C8FFE813}" dt="2020-08-06T09:41:23.141" v="4032" actId="478"/>
          <ac:picMkLst>
            <pc:docMk/>
            <pc:sldMk cId="352223076" sldId="274"/>
            <ac:picMk id="4" creationId="{74EB5263-9E39-4E9B-A5B3-E227271B10B0}"/>
          </ac:picMkLst>
        </pc:picChg>
        <pc:picChg chg="del mod">
          <ac:chgData name="Griffin, Liam" userId="f12be1be-77c4-464e-b93b-e38885b03779" providerId="ADAL" clId="{0BC03C05-6346-4D9C-A7C5-1A85C8FFE813}" dt="2020-08-06T09:40:34.954" v="4022" actId="478"/>
          <ac:picMkLst>
            <pc:docMk/>
            <pc:sldMk cId="352223076" sldId="274"/>
            <ac:picMk id="5" creationId="{3C1DC466-67EA-4DD3-AD1B-0525D0F045C7}"/>
          </ac:picMkLst>
        </pc:picChg>
        <pc:picChg chg="add mod modCrop">
          <ac:chgData name="Griffin, Liam" userId="f12be1be-77c4-464e-b93b-e38885b03779" providerId="ADAL" clId="{0BC03C05-6346-4D9C-A7C5-1A85C8FFE813}" dt="2020-08-06T09:41:55.333" v="4041" actId="1076"/>
          <ac:picMkLst>
            <pc:docMk/>
            <pc:sldMk cId="352223076" sldId="274"/>
            <ac:picMk id="6" creationId="{29DB352B-3A9A-427C-92ED-4DE87E12CE2F}"/>
          </ac:picMkLst>
        </pc:picChg>
      </pc:sldChg>
      <pc:sldChg chg="addSp delSp modSp add del">
        <pc:chgData name="Griffin, Liam" userId="f12be1be-77c4-464e-b93b-e38885b03779" providerId="ADAL" clId="{0BC03C05-6346-4D9C-A7C5-1A85C8FFE813}" dt="2020-08-03T11:07:43.599" v="2153" actId="2696"/>
        <pc:sldMkLst>
          <pc:docMk/>
          <pc:sldMk cId="2330455043" sldId="274"/>
        </pc:sldMkLst>
        <pc:spChg chg="mod">
          <ac:chgData name="Griffin, Liam" userId="f12be1be-77c4-464e-b93b-e38885b03779" providerId="ADAL" clId="{0BC03C05-6346-4D9C-A7C5-1A85C8FFE813}" dt="2020-08-03T11:07:26.989" v="2152" actId="20577"/>
          <ac:spMkLst>
            <pc:docMk/>
            <pc:sldMk cId="2330455043" sldId="274"/>
            <ac:spMk id="8" creationId="{E56C3ED8-D9D5-4F9D-BE2E-A7E03EE8B762}"/>
          </ac:spMkLst>
        </pc:spChg>
        <pc:spChg chg="del">
          <ac:chgData name="Griffin, Liam" userId="f12be1be-77c4-464e-b93b-e38885b03779" providerId="ADAL" clId="{0BC03C05-6346-4D9C-A7C5-1A85C8FFE813}" dt="2020-08-03T11:06:46.626" v="2117" actId="478"/>
          <ac:spMkLst>
            <pc:docMk/>
            <pc:sldMk cId="2330455043" sldId="274"/>
            <ac:spMk id="9" creationId="{3F3F18FC-8725-4202-9090-8738D89935A2}"/>
          </ac:spMkLst>
        </pc:spChg>
        <pc:spChg chg="del">
          <ac:chgData name="Griffin, Liam" userId="f12be1be-77c4-464e-b93b-e38885b03779" providerId="ADAL" clId="{0BC03C05-6346-4D9C-A7C5-1A85C8FFE813}" dt="2020-08-03T11:06:42.238" v="2116" actId="478"/>
          <ac:spMkLst>
            <pc:docMk/>
            <pc:sldMk cId="2330455043" sldId="274"/>
            <ac:spMk id="10" creationId="{C7C219B8-C79F-48BA-BA7C-45996C41DCC4}"/>
          </ac:spMkLst>
        </pc:spChg>
        <pc:picChg chg="del">
          <ac:chgData name="Griffin, Liam" userId="f12be1be-77c4-464e-b93b-e38885b03779" providerId="ADAL" clId="{0BC03C05-6346-4D9C-A7C5-1A85C8FFE813}" dt="2020-08-03T11:06:40.830" v="2115" actId="478"/>
          <ac:picMkLst>
            <pc:docMk/>
            <pc:sldMk cId="2330455043" sldId="274"/>
            <ac:picMk id="4" creationId="{9A1F02E2-843D-448E-ABF7-746049EFEC7C}"/>
          </ac:picMkLst>
        </pc:picChg>
        <pc:picChg chg="add mod modCrop">
          <ac:chgData name="Griffin, Liam" userId="f12be1be-77c4-464e-b93b-e38885b03779" providerId="ADAL" clId="{0BC03C05-6346-4D9C-A7C5-1A85C8FFE813}" dt="2020-08-03T11:07:17.808" v="2124" actId="1076"/>
          <ac:picMkLst>
            <pc:docMk/>
            <pc:sldMk cId="2330455043" sldId="274"/>
            <ac:picMk id="5" creationId="{3C1DC466-67EA-4DD3-AD1B-0525D0F045C7}"/>
          </ac:picMkLst>
        </pc:picChg>
      </pc:sldChg>
      <pc:sldChg chg="addSp delSp modSp add">
        <pc:chgData name="Griffin, Liam" userId="f12be1be-77c4-464e-b93b-e38885b03779" providerId="ADAL" clId="{0BC03C05-6346-4D9C-A7C5-1A85C8FFE813}" dt="2020-08-06T13:35:51.951" v="5641" actId="1036"/>
        <pc:sldMkLst>
          <pc:docMk/>
          <pc:sldMk cId="513456277" sldId="275"/>
        </pc:sldMkLst>
        <pc:spChg chg="add mod">
          <ac:chgData name="Griffin, Liam" userId="f12be1be-77c4-464e-b93b-e38885b03779" providerId="ADAL" clId="{0BC03C05-6346-4D9C-A7C5-1A85C8FFE813}" dt="2020-08-06T13:34:30.149" v="5623" actId="1076"/>
          <ac:spMkLst>
            <pc:docMk/>
            <pc:sldMk cId="513456277" sldId="275"/>
            <ac:spMk id="6" creationId="{91C96578-A047-4BFF-99FB-932676E1170E}"/>
          </ac:spMkLst>
        </pc:spChg>
        <pc:spChg chg="del">
          <ac:chgData name="Griffin, Liam" userId="f12be1be-77c4-464e-b93b-e38885b03779" providerId="ADAL" clId="{0BC03C05-6346-4D9C-A7C5-1A85C8FFE813}" dt="2020-08-03T11:16:20.492" v="2279" actId="478"/>
          <ac:spMkLst>
            <pc:docMk/>
            <pc:sldMk cId="513456277" sldId="275"/>
            <ac:spMk id="7" creationId="{5E42010D-5CC5-4942-8E3C-E8646A800D35}"/>
          </ac:spMkLst>
        </pc:spChg>
        <pc:spChg chg="mod">
          <ac:chgData name="Griffin, Liam" userId="f12be1be-77c4-464e-b93b-e38885b03779" providerId="ADAL" clId="{0BC03C05-6346-4D9C-A7C5-1A85C8FFE813}" dt="2020-08-06T13:34:37.606" v="5624" actId="1076"/>
          <ac:spMkLst>
            <pc:docMk/>
            <pc:sldMk cId="513456277" sldId="275"/>
            <ac:spMk id="8" creationId="{E56C3ED8-D9D5-4F9D-BE2E-A7E03EE8B762}"/>
          </ac:spMkLst>
        </pc:spChg>
        <pc:spChg chg="add mod">
          <ac:chgData name="Griffin, Liam" userId="f12be1be-77c4-464e-b93b-e38885b03779" providerId="ADAL" clId="{0BC03C05-6346-4D9C-A7C5-1A85C8FFE813}" dt="2020-08-06T13:35:20.628" v="5636" actId="14100"/>
          <ac:spMkLst>
            <pc:docMk/>
            <pc:sldMk cId="513456277" sldId="275"/>
            <ac:spMk id="9" creationId="{EBAC7BF8-769D-4033-A45E-8F0DE0B0D376}"/>
          </ac:spMkLst>
        </pc:spChg>
        <pc:picChg chg="add mod modCrop">
          <ac:chgData name="Griffin, Liam" userId="f12be1be-77c4-464e-b93b-e38885b03779" providerId="ADAL" clId="{0BC03C05-6346-4D9C-A7C5-1A85C8FFE813}" dt="2020-08-06T13:34:54.076" v="5629" actId="732"/>
          <ac:picMkLst>
            <pc:docMk/>
            <pc:sldMk cId="513456277" sldId="275"/>
            <ac:picMk id="4" creationId="{5B47E815-98FC-4601-B5B4-2A2CEF6A7C97}"/>
          </ac:picMkLst>
        </pc:picChg>
        <pc:picChg chg="del">
          <ac:chgData name="Griffin, Liam" userId="f12be1be-77c4-464e-b93b-e38885b03779" providerId="ADAL" clId="{0BC03C05-6346-4D9C-A7C5-1A85C8FFE813}" dt="2020-08-03T11:15:03.403" v="2265" actId="478"/>
          <ac:picMkLst>
            <pc:docMk/>
            <pc:sldMk cId="513456277" sldId="275"/>
            <ac:picMk id="4" creationId="{5D8BB8AA-1BF2-4D33-BF7E-A2D674AF55A0}"/>
          </ac:picMkLst>
        </pc:picChg>
        <pc:picChg chg="add del mod ord modCrop">
          <ac:chgData name="Griffin, Liam" userId="f12be1be-77c4-464e-b93b-e38885b03779" providerId="ADAL" clId="{0BC03C05-6346-4D9C-A7C5-1A85C8FFE813}" dt="2020-08-06T10:06:49.721" v="4477" actId="478"/>
          <ac:picMkLst>
            <pc:docMk/>
            <pc:sldMk cId="513456277" sldId="275"/>
            <ac:picMk id="5" creationId="{66F8B1F1-1277-43F3-9EE2-9A32287D3FF2}"/>
          </ac:picMkLst>
        </pc:picChg>
        <pc:picChg chg="add mod">
          <ac:chgData name="Griffin, Liam" userId="f12be1be-77c4-464e-b93b-e38885b03779" providerId="ADAL" clId="{0BC03C05-6346-4D9C-A7C5-1A85C8FFE813}" dt="2020-08-06T13:35:51.951" v="5641" actId="1036"/>
          <ac:picMkLst>
            <pc:docMk/>
            <pc:sldMk cId="513456277" sldId="275"/>
            <ac:picMk id="5" creationId="{BDC613C5-5130-4E3F-A3F9-9E29F55BDA5E}"/>
          </ac:picMkLst>
        </pc:picChg>
      </pc:sldChg>
      <pc:sldChg chg="addSp delSp modSp add ord">
        <pc:chgData name="Griffin, Liam" userId="f12be1be-77c4-464e-b93b-e38885b03779" providerId="ADAL" clId="{0BC03C05-6346-4D9C-A7C5-1A85C8FFE813}" dt="2020-08-06T10:11:33.749" v="4521" actId="1076"/>
        <pc:sldMkLst>
          <pc:docMk/>
          <pc:sldMk cId="3810087828" sldId="276"/>
        </pc:sldMkLst>
        <pc:spChg chg="del">
          <ac:chgData name="Griffin, Liam" userId="f12be1be-77c4-464e-b93b-e38885b03779" providerId="ADAL" clId="{0BC03C05-6346-4D9C-A7C5-1A85C8FFE813}" dt="2020-08-03T11:24:25.927" v="2452" actId="478"/>
          <ac:spMkLst>
            <pc:docMk/>
            <pc:sldMk cId="3810087828" sldId="276"/>
            <ac:spMk id="7" creationId="{5E42010D-5CC5-4942-8E3C-E8646A800D35}"/>
          </ac:spMkLst>
        </pc:spChg>
        <pc:spChg chg="mod">
          <ac:chgData name="Griffin, Liam" userId="f12be1be-77c4-464e-b93b-e38885b03779" providerId="ADAL" clId="{0BC03C05-6346-4D9C-A7C5-1A85C8FFE813}" dt="2020-08-06T08:46:53.020" v="3020" actId="207"/>
          <ac:spMkLst>
            <pc:docMk/>
            <pc:sldMk cId="3810087828" sldId="276"/>
            <ac:spMk id="8" creationId="{E56C3ED8-D9D5-4F9D-BE2E-A7E03EE8B762}"/>
          </ac:spMkLst>
        </pc:spChg>
        <pc:spChg chg="add mod">
          <ac:chgData name="Griffin, Liam" userId="f12be1be-77c4-464e-b93b-e38885b03779" providerId="ADAL" clId="{0BC03C05-6346-4D9C-A7C5-1A85C8FFE813}" dt="2020-08-06T08:46:56.906" v="3021" actId="208"/>
          <ac:spMkLst>
            <pc:docMk/>
            <pc:sldMk cId="3810087828" sldId="276"/>
            <ac:spMk id="9" creationId="{43C9CC7A-2CEE-456C-AF85-06B083620F86}"/>
          </ac:spMkLst>
        </pc:spChg>
        <pc:spChg chg="add del">
          <ac:chgData name="Griffin, Liam" userId="f12be1be-77c4-464e-b93b-e38885b03779" providerId="ADAL" clId="{0BC03C05-6346-4D9C-A7C5-1A85C8FFE813}" dt="2020-08-06T08:52:54.934" v="3189" actId="478"/>
          <ac:spMkLst>
            <pc:docMk/>
            <pc:sldMk cId="3810087828" sldId="276"/>
            <ac:spMk id="10" creationId="{671BEE94-C9B1-4BAC-AE50-EE62A68CD8C8}"/>
          </ac:spMkLst>
        </pc:spChg>
        <pc:spChg chg="add mod">
          <ac:chgData name="Griffin, Liam" userId="f12be1be-77c4-464e-b93b-e38885b03779" providerId="ADAL" clId="{0BC03C05-6346-4D9C-A7C5-1A85C8FFE813}" dt="2020-08-06T10:11:33.749" v="4521" actId="1076"/>
          <ac:spMkLst>
            <pc:docMk/>
            <pc:sldMk cId="3810087828" sldId="276"/>
            <ac:spMk id="11" creationId="{5A49C2B0-757E-43B8-B364-BE761CBB016B}"/>
          </ac:spMkLst>
        </pc:spChg>
        <pc:picChg chg="del">
          <ac:chgData name="Griffin, Liam" userId="f12be1be-77c4-464e-b93b-e38885b03779" providerId="ADAL" clId="{0BC03C05-6346-4D9C-A7C5-1A85C8FFE813}" dt="2020-08-03T11:23:32.857" v="2438" actId="478"/>
          <ac:picMkLst>
            <pc:docMk/>
            <pc:sldMk cId="3810087828" sldId="276"/>
            <ac:picMk id="4" creationId="{5D8BB8AA-1BF2-4D33-BF7E-A2D674AF55A0}"/>
          </ac:picMkLst>
        </pc:picChg>
        <pc:picChg chg="add mod ord modCrop">
          <ac:chgData name="Griffin, Liam" userId="f12be1be-77c4-464e-b93b-e38885b03779" providerId="ADAL" clId="{0BC03C05-6346-4D9C-A7C5-1A85C8FFE813}" dt="2020-08-03T11:25:24.953" v="2465" actId="1076"/>
          <ac:picMkLst>
            <pc:docMk/>
            <pc:sldMk cId="3810087828" sldId="276"/>
            <ac:picMk id="5" creationId="{60ADFFDC-99AF-4F37-98E7-93C328A5F8CF}"/>
          </ac:picMkLst>
        </pc:picChg>
        <pc:picChg chg="add mod modCrop">
          <ac:chgData name="Griffin, Liam" userId="f12be1be-77c4-464e-b93b-e38885b03779" providerId="ADAL" clId="{0BC03C05-6346-4D9C-A7C5-1A85C8FFE813}" dt="2020-08-03T11:25:27.608" v="2466" actId="1076"/>
          <ac:picMkLst>
            <pc:docMk/>
            <pc:sldMk cId="3810087828" sldId="276"/>
            <ac:picMk id="6" creationId="{F7FD9B92-0A73-49EE-828F-FB24F81CAF3D}"/>
          </ac:picMkLst>
        </pc:picChg>
      </pc:sldChg>
      <pc:sldChg chg="addSp delSp modSp add">
        <pc:chgData name="Griffin, Liam" userId="f12be1be-77c4-464e-b93b-e38885b03779" providerId="ADAL" clId="{0BC03C05-6346-4D9C-A7C5-1A85C8FFE813}" dt="2020-08-06T10:11:10.718" v="4517" actId="1076"/>
        <pc:sldMkLst>
          <pc:docMk/>
          <pc:sldMk cId="303260235" sldId="277"/>
        </pc:sldMkLst>
        <pc:spChg chg="mod">
          <ac:chgData name="Griffin, Liam" userId="f12be1be-77c4-464e-b93b-e38885b03779" providerId="ADAL" clId="{0BC03C05-6346-4D9C-A7C5-1A85C8FFE813}" dt="2020-08-06T08:48:19.906" v="3034" actId="208"/>
          <ac:spMkLst>
            <pc:docMk/>
            <pc:sldMk cId="303260235" sldId="277"/>
            <ac:spMk id="7" creationId="{5E42010D-5CC5-4942-8E3C-E8646A800D35}"/>
          </ac:spMkLst>
        </pc:spChg>
        <pc:spChg chg="mod">
          <ac:chgData name="Griffin, Liam" userId="f12be1be-77c4-464e-b93b-e38885b03779" providerId="ADAL" clId="{0BC03C05-6346-4D9C-A7C5-1A85C8FFE813}" dt="2020-08-06T08:48:24.252" v="3035" actId="207"/>
          <ac:spMkLst>
            <pc:docMk/>
            <pc:sldMk cId="303260235" sldId="277"/>
            <ac:spMk id="8" creationId="{E56C3ED8-D9D5-4F9D-BE2E-A7E03EE8B762}"/>
          </ac:spMkLst>
        </pc:spChg>
        <pc:spChg chg="add mod">
          <ac:chgData name="Griffin, Liam" userId="f12be1be-77c4-464e-b93b-e38885b03779" providerId="ADAL" clId="{0BC03C05-6346-4D9C-A7C5-1A85C8FFE813}" dt="2020-08-06T08:48:19.906" v="3034" actId="208"/>
          <ac:spMkLst>
            <pc:docMk/>
            <pc:sldMk cId="303260235" sldId="277"/>
            <ac:spMk id="9" creationId="{67862929-BC63-477B-851C-FD838B958E73}"/>
          </ac:spMkLst>
        </pc:spChg>
        <pc:spChg chg="add mod">
          <ac:chgData name="Griffin, Liam" userId="f12be1be-77c4-464e-b93b-e38885b03779" providerId="ADAL" clId="{0BC03C05-6346-4D9C-A7C5-1A85C8FFE813}" dt="2020-08-06T08:48:19.906" v="3034" actId="208"/>
          <ac:spMkLst>
            <pc:docMk/>
            <pc:sldMk cId="303260235" sldId="277"/>
            <ac:spMk id="10" creationId="{EBA3ADB8-52D4-4D20-86F5-F4427D292D4B}"/>
          </ac:spMkLst>
        </pc:spChg>
        <pc:spChg chg="add del mod">
          <ac:chgData name="Griffin, Liam" userId="f12be1be-77c4-464e-b93b-e38885b03779" providerId="ADAL" clId="{0BC03C05-6346-4D9C-A7C5-1A85C8FFE813}" dt="2020-08-06T08:55:59.946" v="3445" actId="478"/>
          <ac:spMkLst>
            <pc:docMk/>
            <pc:sldMk cId="303260235" sldId="277"/>
            <ac:spMk id="11" creationId="{4B767E12-4B66-46B6-B286-84894BE8B4D2}"/>
          </ac:spMkLst>
        </pc:spChg>
        <pc:spChg chg="add mod">
          <ac:chgData name="Griffin, Liam" userId="f12be1be-77c4-464e-b93b-e38885b03779" providerId="ADAL" clId="{0BC03C05-6346-4D9C-A7C5-1A85C8FFE813}" dt="2020-08-06T10:11:10.718" v="4517" actId="1076"/>
          <ac:spMkLst>
            <pc:docMk/>
            <pc:sldMk cId="303260235" sldId="277"/>
            <ac:spMk id="12" creationId="{DD8EC9E2-FA6C-4780-8A33-3A5FE2AB9CE8}"/>
          </ac:spMkLst>
        </pc:spChg>
        <pc:picChg chg="mod">
          <ac:chgData name="Griffin, Liam" userId="f12be1be-77c4-464e-b93b-e38885b03779" providerId="ADAL" clId="{0BC03C05-6346-4D9C-A7C5-1A85C8FFE813}" dt="2020-08-03T12:44:52.234" v="2713" actId="1076"/>
          <ac:picMkLst>
            <pc:docMk/>
            <pc:sldMk cId="303260235" sldId="277"/>
            <ac:picMk id="3" creationId="{56251267-BE20-4359-9B9E-142D88AF13B8}"/>
          </ac:picMkLst>
        </pc:picChg>
        <pc:picChg chg="del">
          <ac:chgData name="Griffin, Liam" userId="f12be1be-77c4-464e-b93b-e38885b03779" providerId="ADAL" clId="{0BC03C05-6346-4D9C-A7C5-1A85C8FFE813}" dt="2020-08-03T12:44:08.826" v="2699" actId="478"/>
          <ac:picMkLst>
            <pc:docMk/>
            <pc:sldMk cId="303260235" sldId="277"/>
            <ac:picMk id="4" creationId="{5D8BB8AA-1BF2-4D33-BF7E-A2D674AF55A0}"/>
          </ac:picMkLst>
        </pc:picChg>
        <pc:picChg chg="add mod ord modCrop">
          <ac:chgData name="Griffin, Liam" userId="f12be1be-77c4-464e-b93b-e38885b03779" providerId="ADAL" clId="{0BC03C05-6346-4D9C-A7C5-1A85C8FFE813}" dt="2020-08-03T12:47:50.256" v="2988" actId="1076"/>
          <ac:picMkLst>
            <pc:docMk/>
            <pc:sldMk cId="303260235" sldId="277"/>
            <ac:picMk id="5" creationId="{24B2CB90-1032-4802-BBE7-13BC2084FB49}"/>
          </ac:picMkLst>
        </pc:picChg>
        <pc:picChg chg="add mod modCrop">
          <ac:chgData name="Griffin, Liam" userId="f12be1be-77c4-464e-b93b-e38885b03779" providerId="ADAL" clId="{0BC03C05-6346-4D9C-A7C5-1A85C8FFE813}" dt="2020-08-03T12:48:04.205" v="2994" actId="1076"/>
          <ac:picMkLst>
            <pc:docMk/>
            <pc:sldMk cId="303260235" sldId="277"/>
            <ac:picMk id="6" creationId="{DB5DFC33-0E9C-4A80-BB2C-EE1D305317C9}"/>
          </ac:picMkLst>
        </pc:picChg>
      </pc:sldChg>
      <pc:sldChg chg="addSp delSp modSp add">
        <pc:chgData name="Griffin, Liam" userId="f12be1be-77c4-464e-b93b-e38885b03779" providerId="ADAL" clId="{0BC03C05-6346-4D9C-A7C5-1A85C8FFE813}" dt="2020-08-06T13:35:07.337" v="5631" actId="14100"/>
        <pc:sldMkLst>
          <pc:docMk/>
          <pc:sldMk cId="2773956025" sldId="278"/>
        </pc:sldMkLst>
        <pc:spChg chg="mod">
          <ac:chgData name="Griffin, Liam" userId="f12be1be-77c4-464e-b93b-e38885b03779" providerId="ADAL" clId="{0BC03C05-6346-4D9C-A7C5-1A85C8FFE813}" dt="2020-08-06T11:12:16.261" v="5567" actId="1035"/>
          <ac:spMkLst>
            <pc:docMk/>
            <pc:sldMk cId="2773956025" sldId="278"/>
            <ac:spMk id="7" creationId="{5E42010D-5CC5-4942-8E3C-E8646A800D35}"/>
          </ac:spMkLst>
        </pc:spChg>
        <pc:spChg chg="mod">
          <ac:chgData name="Griffin, Liam" userId="f12be1be-77c4-464e-b93b-e38885b03779" providerId="ADAL" clId="{0BC03C05-6346-4D9C-A7C5-1A85C8FFE813}" dt="2020-08-06T13:32:05.686" v="5593" actId="1076"/>
          <ac:spMkLst>
            <pc:docMk/>
            <pc:sldMk cId="2773956025" sldId="278"/>
            <ac:spMk id="8" creationId="{E56C3ED8-D9D5-4F9D-BE2E-A7E03EE8B762}"/>
          </ac:spMkLst>
        </pc:spChg>
        <pc:spChg chg="del">
          <ac:chgData name="Griffin, Liam" userId="f12be1be-77c4-464e-b93b-e38885b03779" providerId="ADAL" clId="{0BC03C05-6346-4D9C-A7C5-1A85C8FFE813}" dt="2020-08-06T09:34:32.080" v="3760" actId="478"/>
          <ac:spMkLst>
            <pc:docMk/>
            <pc:sldMk cId="2773956025" sldId="278"/>
            <ac:spMk id="9" creationId="{67862929-BC63-477B-851C-FD838B958E73}"/>
          </ac:spMkLst>
        </pc:spChg>
        <pc:spChg chg="mod">
          <ac:chgData name="Griffin, Liam" userId="f12be1be-77c4-464e-b93b-e38885b03779" providerId="ADAL" clId="{0BC03C05-6346-4D9C-A7C5-1A85C8FFE813}" dt="2020-08-06T13:35:07.337" v="5631" actId="14100"/>
          <ac:spMkLst>
            <pc:docMk/>
            <pc:sldMk cId="2773956025" sldId="278"/>
            <ac:spMk id="10" creationId="{EBA3ADB8-52D4-4D20-86F5-F4427D292D4B}"/>
          </ac:spMkLst>
        </pc:spChg>
        <pc:spChg chg="add mod">
          <ac:chgData name="Griffin, Liam" userId="f12be1be-77c4-464e-b93b-e38885b03779" providerId="ADAL" clId="{0BC03C05-6346-4D9C-A7C5-1A85C8FFE813}" dt="2020-08-06T09:35:56.902" v="4021" actId="1076"/>
          <ac:spMkLst>
            <pc:docMk/>
            <pc:sldMk cId="2773956025" sldId="278"/>
            <ac:spMk id="11" creationId="{2061375F-C844-4175-A6D0-AE05AA942498}"/>
          </ac:spMkLst>
        </pc:spChg>
        <pc:picChg chg="add mod ord modCrop">
          <ac:chgData name="Griffin, Liam" userId="f12be1be-77c4-464e-b93b-e38885b03779" providerId="ADAL" clId="{0BC03C05-6346-4D9C-A7C5-1A85C8FFE813}" dt="2020-08-06T11:12:16.261" v="5567" actId="1035"/>
          <ac:picMkLst>
            <pc:docMk/>
            <pc:sldMk cId="2773956025" sldId="278"/>
            <ac:picMk id="4" creationId="{CA3FC20C-561E-4B2B-9567-617A38E45AF5}"/>
          </ac:picMkLst>
        </pc:picChg>
        <pc:picChg chg="del">
          <ac:chgData name="Griffin, Liam" userId="f12be1be-77c4-464e-b93b-e38885b03779" providerId="ADAL" clId="{0BC03C05-6346-4D9C-A7C5-1A85C8FFE813}" dt="2020-08-06T09:33:26.964" v="3732" actId="478"/>
          <ac:picMkLst>
            <pc:docMk/>
            <pc:sldMk cId="2773956025" sldId="278"/>
            <ac:picMk id="5" creationId="{24B2CB90-1032-4802-BBE7-13BC2084FB49}"/>
          </ac:picMkLst>
        </pc:picChg>
        <pc:picChg chg="del">
          <ac:chgData name="Griffin, Liam" userId="f12be1be-77c4-464e-b93b-e38885b03779" providerId="ADAL" clId="{0BC03C05-6346-4D9C-A7C5-1A85C8FFE813}" dt="2020-08-06T09:33:28.335" v="3733" actId="478"/>
          <ac:picMkLst>
            <pc:docMk/>
            <pc:sldMk cId="2773956025" sldId="278"/>
            <ac:picMk id="6" creationId="{DB5DFC33-0E9C-4A80-BB2C-EE1D305317C9}"/>
          </ac:picMkLst>
        </pc:picChg>
      </pc:sldChg>
      <pc:sldChg chg="addSp delSp modSp add del">
        <pc:chgData name="Griffin, Liam" userId="f12be1be-77c4-464e-b93b-e38885b03779" providerId="ADAL" clId="{0BC03C05-6346-4D9C-A7C5-1A85C8FFE813}" dt="2020-08-06T09:32:01.482" v="3730" actId="2696"/>
        <pc:sldMkLst>
          <pc:docMk/>
          <pc:sldMk cId="4125567935" sldId="278"/>
        </pc:sldMkLst>
        <pc:spChg chg="mod">
          <ac:chgData name="Griffin, Liam" userId="f12be1be-77c4-464e-b93b-e38885b03779" providerId="ADAL" clId="{0BC03C05-6346-4D9C-A7C5-1A85C8FFE813}" dt="2020-08-06T09:23:17.924" v="3546" actId="14100"/>
          <ac:spMkLst>
            <pc:docMk/>
            <pc:sldMk cId="4125567935" sldId="278"/>
            <ac:spMk id="7" creationId="{CE81869D-386D-49F8-8B63-5F28E5CDC36F}"/>
          </ac:spMkLst>
        </pc:spChg>
        <pc:spChg chg="mod">
          <ac:chgData name="Griffin, Liam" userId="f12be1be-77c4-464e-b93b-e38885b03779" providerId="ADAL" clId="{0BC03C05-6346-4D9C-A7C5-1A85C8FFE813}" dt="2020-08-06T09:27:02.449" v="3691" actId="20577"/>
          <ac:spMkLst>
            <pc:docMk/>
            <pc:sldMk cId="4125567935" sldId="278"/>
            <ac:spMk id="8" creationId="{E56C3ED8-D9D5-4F9D-BE2E-A7E03EE8B762}"/>
          </ac:spMkLst>
        </pc:spChg>
        <pc:spChg chg="mod">
          <ac:chgData name="Griffin, Liam" userId="f12be1be-77c4-464e-b93b-e38885b03779" providerId="ADAL" clId="{0BC03C05-6346-4D9C-A7C5-1A85C8FFE813}" dt="2020-08-06T09:24:27.066" v="3685" actId="14100"/>
          <ac:spMkLst>
            <pc:docMk/>
            <pc:sldMk cId="4125567935" sldId="278"/>
            <ac:spMk id="9" creationId="{E150B43C-F1AF-4973-99F8-C80D54ACF8BB}"/>
          </ac:spMkLst>
        </pc:spChg>
        <pc:spChg chg="del">
          <ac:chgData name="Griffin, Liam" userId="f12be1be-77c4-464e-b93b-e38885b03779" providerId="ADAL" clId="{0BC03C05-6346-4D9C-A7C5-1A85C8FFE813}" dt="2020-08-06T09:21:49.411" v="3524" actId="478"/>
          <ac:spMkLst>
            <pc:docMk/>
            <pc:sldMk cId="4125567935" sldId="278"/>
            <ac:spMk id="10" creationId="{48755EEB-0DD8-425E-A5F6-6A2C604A20A0}"/>
          </ac:spMkLst>
        </pc:spChg>
        <pc:spChg chg="add mod">
          <ac:chgData name="Griffin, Liam" userId="f12be1be-77c4-464e-b93b-e38885b03779" providerId="ADAL" clId="{0BC03C05-6346-4D9C-A7C5-1A85C8FFE813}" dt="2020-08-06T09:21:53.339" v="3526" actId="1076"/>
          <ac:spMkLst>
            <pc:docMk/>
            <pc:sldMk cId="4125567935" sldId="278"/>
            <ac:spMk id="11" creationId="{EE7C9DAF-246A-4634-8559-D53E4736B653}"/>
          </ac:spMkLst>
        </pc:spChg>
        <pc:spChg chg="add del">
          <ac:chgData name="Griffin, Liam" userId="f12be1be-77c4-464e-b93b-e38885b03779" providerId="ADAL" clId="{0BC03C05-6346-4D9C-A7C5-1A85C8FFE813}" dt="2020-08-06T09:24:16.200" v="3679" actId="478"/>
          <ac:spMkLst>
            <pc:docMk/>
            <pc:sldMk cId="4125567935" sldId="278"/>
            <ac:spMk id="12" creationId="{6F5D6677-F938-4BF4-84B3-A6F779E81F1A}"/>
          </ac:spMkLst>
        </pc:spChg>
        <pc:picChg chg="add del">
          <ac:chgData name="Griffin, Liam" userId="f12be1be-77c4-464e-b93b-e38885b03779" providerId="ADAL" clId="{0BC03C05-6346-4D9C-A7C5-1A85C8FFE813}" dt="2020-08-06T09:22:30.593" v="3529"/>
          <ac:picMkLst>
            <pc:docMk/>
            <pc:sldMk cId="4125567935" sldId="278"/>
            <ac:picMk id="4" creationId="{54F47DC4-F9DD-4D5B-802B-2A3255963E9A}"/>
          </ac:picMkLst>
        </pc:picChg>
        <pc:picChg chg="add del">
          <ac:chgData name="Griffin, Liam" userId="f12be1be-77c4-464e-b93b-e38885b03779" providerId="ADAL" clId="{0BC03C05-6346-4D9C-A7C5-1A85C8FFE813}" dt="2020-08-06T09:22:34.551" v="3531" actId="478"/>
          <ac:picMkLst>
            <pc:docMk/>
            <pc:sldMk cId="4125567935" sldId="278"/>
            <ac:picMk id="5" creationId="{0132D988-D103-4C35-B1A1-D69F182B68E9}"/>
          </ac:picMkLst>
        </pc:picChg>
        <pc:picChg chg="add mod ord modCrop">
          <ac:chgData name="Griffin, Liam" userId="f12be1be-77c4-464e-b93b-e38885b03779" providerId="ADAL" clId="{0BC03C05-6346-4D9C-A7C5-1A85C8FFE813}" dt="2020-08-06T09:23:06.011" v="3542" actId="170"/>
          <ac:picMkLst>
            <pc:docMk/>
            <pc:sldMk cId="4125567935" sldId="278"/>
            <ac:picMk id="6" creationId="{C3DFA40D-966F-4EC2-BDB1-C32817488719}"/>
          </ac:picMkLst>
        </pc:picChg>
      </pc:sldChg>
      <pc:sldChg chg="addSp delSp modSp add">
        <pc:chgData name="Griffin, Liam" userId="f12be1be-77c4-464e-b93b-e38885b03779" providerId="ADAL" clId="{0BC03C05-6346-4D9C-A7C5-1A85C8FFE813}" dt="2020-08-06T10:40:46.591" v="5446" actId="20577"/>
        <pc:sldMkLst>
          <pc:docMk/>
          <pc:sldMk cId="497263084" sldId="279"/>
        </pc:sldMkLst>
        <pc:spChg chg="mod">
          <ac:chgData name="Griffin, Liam" userId="f12be1be-77c4-464e-b93b-e38885b03779" providerId="ADAL" clId="{0BC03C05-6346-4D9C-A7C5-1A85C8FFE813}" dt="2020-08-06T09:59:35.200" v="4308" actId="14100"/>
          <ac:spMkLst>
            <pc:docMk/>
            <pc:sldMk cId="497263084" sldId="279"/>
            <ac:spMk id="7" creationId="{CE81869D-386D-49F8-8B63-5F28E5CDC36F}"/>
          </ac:spMkLst>
        </pc:spChg>
        <pc:spChg chg="mod">
          <ac:chgData name="Griffin, Liam" userId="f12be1be-77c4-464e-b93b-e38885b03779" providerId="ADAL" clId="{0BC03C05-6346-4D9C-A7C5-1A85C8FFE813}" dt="2020-08-06T10:40:46.591" v="5446" actId="20577"/>
          <ac:spMkLst>
            <pc:docMk/>
            <pc:sldMk cId="497263084" sldId="279"/>
            <ac:spMk id="8" creationId="{E56C3ED8-D9D5-4F9D-BE2E-A7E03EE8B762}"/>
          </ac:spMkLst>
        </pc:spChg>
        <pc:spChg chg="mod ord">
          <ac:chgData name="Griffin, Liam" userId="f12be1be-77c4-464e-b93b-e38885b03779" providerId="ADAL" clId="{0BC03C05-6346-4D9C-A7C5-1A85C8FFE813}" dt="2020-08-06T09:59:18.786" v="4306" actId="1038"/>
          <ac:spMkLst>
            <pc:docMk/>
            <pc:sldMk cId="497263084" sldId="279"/>
            <ac:spMk id="9" creationId="{E150B43C-F1AF-4973-99F8-C80D54ACF8BB}"/>
          </ac:spMkLst>
        </pc:spChg>
        <pc:spChg chg="mod">
          <ac:chgData name="Griffin, Liam" userId="f12be1be-77c4-464e-b93b-e38885b03779" providerId="ADAL" clId="{0BC03C05-6346-4D9C-A7C5-1A85C8FFE813}" dt="2020-08-06T09:58:43.287" v="4286" actId="1076"/>
          <ac:spMkLst>
            <pc:docMk/>
            <pc:sldMk cId="497263084" sldId="279"/>
            <ac:spMk id="10" creationId="{48755EEB-0DD8-425E-A5F6-6A2C604A20A0}"/>
          </ac:spMkLst>
        </pc:spChg>
        <pc:picChg chg="add mod ord modCrop">
          <ac:chgData name="Griffin, Liam" userId="f12be1be-77c4-464e-b93b-e38885b03779" providerId="ADAL" clId="{0BC03C05-6346-4D9C-A7C5-1A85C8FFE813}" dt="2020-08-06T09:58:48.260" v="4288" actId="1076"/>
          <ac:picMkLst>
            <pc:docMk/>
            <pc:sldMk cId="497263084" sldId="279"/>
            <ac:picMk id="4" creationId="{631A557A-6DDF-4007-9896-31138FB3DD7F}"/>
          </ac:picMkLst>
        </pc:picChg>
        <pc:picChg chg="del">
          <ac:chgData name="Griffin, Liam" userId="f12be1be-77c4-464e-b93b-e38885b03779" providerId="ADAL" clId="{0BC03C05-6346-4D9C-A7C5-1A85C8FFE813}" dt="2020-08-06T09:55:03.987" v="4045" actId="478"/>
          <ac:picMkLst>
            <pc:docMk/>
            <pc:sldMk cId="497263084" sldId="279"/>
            <ac:picMk id="5" creationId="{0132D988-D103-4C35-B1A1-D69F182B68E9}"/>
          </ac:picMkLst>
        </pc:picChg>
        <pc:picChg chg="add mod modCrop">
          <ac:chgData name="Griffin, Liam" userId="f12be1be-77c4-464e-b93b-e38885b03779" providerId="ADAL" clId="{0BC03C05-6346-4D9C-A7C5-1A85C8FFE813}" dt="2020-08-06T09:58:44.744" v="4287" actId="1076"/>
          <ac:picMkLst>
            <pc:docMk/>
            <pc:sldMk cId="497263084" sldId="279"/>
            <ac:picMk id="6" creationId="{B6798BFC-D90B-4066-AA4F-20FFD1F6DBA1}"/>
          </ac:picMkLst>
        </pc:picChg>
      </pc:sldChg>
      <pc:sldChg chg="addSp delSp modSp add ord">
        <pc:chgData name="Griffin, Liam" userId="f12be1be-77c4-464e-b93b-e38885b03779" providerId="ADAL" clId="{0BC03C05-6346-4D9C-A7C5-1A85C8FFE813}" dt="2020-08-20T09:15:30.056" v="5868" actId="1035"/>
        <pc:sldMkLst>
          <pc:docMk/>
          <pc:sldMk cId="3291247275" sldId="280"/>
        </pc:sldMkLst>
        <pc:spChg chg="mod">
          <ac:chgData name="Griffin, Liam" userId="f12be1be-77c4-464e-b93b-e38885b03779" providerId="ADAL" clId="{0BC03C05-6346-4D9C-A7C5-1A85C8FFE813}" dt="2020-08-06T10:46:42.180" v="5537" actId="20577"/>
          <ac:spMkLst>
            <pc:docMk/>
            <pc:sldMk cId="3291247275" sldId="280"/>
            <ac:spMk id="8" creationId="{E56C3ED8-D9D5-4F9D-BE2E-A7E03EE8B762}"/>
          </ac:spMkLst>
        </pc:spChg>
        <pc:spChg chg="mod">
          <ac:chgData name="Griffin, Liam" userId="f12be1be-77c4-464e-b93b-e38885b03779" providerId="ADAL" clId="{0BC03C05-6346-4D9C-A7C5-1A85C8FFE813}" dt="2020-08-20T09:15:25.746" v="5866" actId="1035"/>
          <ac:spMkLst>
            <pc:docMk/>
            <pc:sldMk cId="3291247275" sldId="280"/>
            <ac:spMk id="10" creationId="{C7C219B8-C79F-48BA-BA7C-45996C41DCC4}"/>
          </ac:spMkLst>
        </pc:spChg>
        <pc:spChg chg="del">
          <ac:chgData name="Griffin, Liam" userId="f12be1be-77c4-464e-b93b-e38885b03779" providerId="ADAL" clId="{0BC03C05-6346-4D9C-A7C5-1A85C8FFE813}" dt="2020-08-06T10:00:59.684" v="4323" actId="478"/>
          <ac:spMkLst>
            <pc:docMk/>
            <pc:sldMk cId="3291247275" sldId="280"/>
            <ac:spMk id="11" creationId="{68D26D75-11D8-47DA-AE67-2B2FD009420E}"/>
          </ac:spMkLst>
        </pc:spChg>
        <pc:spChg chg="add mod">
          <ac:chgData name="Griffin, Liam" userId="f12be1be-77c4-464e-b93b-e38885b03779" providerId="ADAL" clId="{0BC03C05-6346-4D9C-A7C5-1A85C8FFE813}" dt="2020-08-20T09:15:28.188" v="5867" actId="1035"/>
          <ac:spMkLst>
            <pc:docMk/>
            <pc:sldMk cId="3291247275" sldId="280"/>
            <ac:spMk id="12" creationId="{C8F7E851-ACA5-4339-8AD0-9E7B44659C33}"/>
          </ac:spMkLst>
        </pc:spChg>
        <pc:spChg chg="add mod">
          <ac:chgData name="Griffin, Liam" userId="f12be1be-77c4-464e-b93b-e38885b03779" providerId="ADAL" clId="{0BC03C05-6346-4D9C-A7C5-1A85C8FFE813}" dt="2020-08-20T09:15:30.056" v="5868" actId="1035"/>
          <ac:spMkLst>
            <pc:docMk/>
            <pc:sldMk cId="3291247275" sldId="280"/>
            <ac:spMk id="13" creationId="{EBBB86BD-4142-4E62-AEC2-B3424665B17B}"/>
          </ac:spMkLst>
        </pc:spChg>
        <pc:picChg chg="del">
          <ac:chgData name="Griffin, Liam" userId="f12be1be-77c4-464e-b93b-e38885b03779" providerId="ADAL" clId="{0BC03C05-6346-4D9C-A7C5-1A85C8FFE813}" dt="2020-08-06T10:00:39.056" v="4313" actId="478"/>
          <ac:picMkLst>
            <pc:docMk/>
            <pc:sldMk cId="3291247275" sldId="280"/>
            <ac:picMk id="4" creationId="{017B2D5D-DCC1-4FE8-9E2B-B2C2B9A9BFBD}"/>
          </ac:picMkLst>
        </pc:picChg>
        <pc:picChg chg="del">
          <ac:chgData name="Griffin, Liam" userId="f12be1be-77c4-464e-b93b-e38885b03779" providerId="ADAL" clId="{0BC03C05-6346-4D9C-A7C5-1A85C8FFE813}" dt="2020-08-06T10:00:58.658" v="4322" actId="478"/>
          <ac:picMkLst>
            <pc:docMk/>
            <pc:sldMk cId="3291247275" sldId="280"/>
            <ac:picMk id="5" creationId="{EA76F021-A6C9-4468-8AF4-F01EF0BFF0E8}"/>
          </ac:picMkLst>
        </pc:picChg>
        <pc:picChg chg="add mod ord modCrop">
          <ac:chgData name="Griffin, Liam" userId="f12be1be-77c4-464e-b93b-e38885b03779" providerId="ADAL" clId="{0BC03C05-6346-4D9C-A7C5-1A85C8FFE813}" dt="2020-08-06T10:03:00.762" v="4458" actId="1076"/>
          <ac:picMkLst>
            <pc:docMk/>
            <pc:sldMk cId="3291247275" sldId="280"/>
            <ac:picMk id="6" creationId="{A1AFF67F-E1DF-436F-99A9-D56E8C96283D}"/>
          </ac:picMkLst>
        </pc:picChg>
      </pc:sldChg>
      <pc:sldChg chg="addSp delSp modSp add">
        <pc:chgData name="Griffin, Liam" userId="f12be1be-77c4-464e-b93b-e38885b03779" providerId="ADAL" clId="{0BC03C05-6346-4D9C-A7C5-1A85C8FFE813}" dt="2020-08-06T11:10:59.086" v="5553" actId="1076"/>
        <pc:sldMkLst>
          <pc:docMk/>
          <pc:sldMk cId="190598711" sldId="281"/>
        </pc:sldMkLst>
        <pc:spChg chg="del">
          <ac:chgData name="Griffin, Liam" userId="f12be1be-77c4-464e-b93b-e38885b03779" providerId="ADAL" clId="{0BC03C05-6346-4D9C-A7C5-1A85C8FFE813}" dt="2020-08-06T10:13:08.666" v="4626" actId="478"/>
          <ac:spMkLst>
            <pc:docMk/>
            <pc:sldMk cId="190598711" sldId="281"/>
            <ac:spMk id="7" creationId="{CE81869D-386D-49F8-8B63-5F28E5CDC36F}"/>
          </ac:spMkLst>
        </pc:spChg>
        <pc:spChg chg="mod">
          <ac:chgData name="Griffin, Liam" userId="f12be1be-77c4-464e-b93b-e38885b03779" providerId="ADAL" clId="{0BC03C05-6346-4D9C-A7C5-1A85C8FFE813}" dt="2020-08-06T11:10:59.086" v="5553" actId="1076"/>
          <ac:spMkLst>
            <pc:docMk/>
            <pc:sldMk cId="190598711" sldId="281"/>
            <ac:spMk id="8" creationId="{E56C3ED8-D9D5-4F9D-BE2E-A7E03EE8B762}"/>
          </ac:spMkLst>
        </pc:spChg>
        <pc:spChg chg="del">
          <ac:chgData name="Griffin, Liam" userId="f12be1be-77c4-464e-b93b-e38885b03779" providerId="ADAL" clId="{0BC03C05-6346-4D9C-A7C5-1A85C8FFE813}" dt="2020-08-06T10:13:07.167" v="4625" actId="478"/>
          <ac:spMkLst>
            <pc:docMk/>
            <pc:sldMk cId="190598711" sldId="281"/>
            <ac:spMk id="9" creationId="{E150B43C-F1AF-4973-99F8-C80D54ACF8BB}"/>
          </ac:spMkLst>
        </pc:spChg>
        <pc:spChg chg="mod">
          <ac:chgData name="Griffin, Liam" userId="f12be1be-77c4-464e-b93b-e38885b03779" providerId="ADAL" clId="{0BC03C05-6346-4D9C-A7C5-1A85C8FFE813}" dt="2020-08-06T10:15:25.614" v="4635" actId="1076"/>
          <ac:spMkLst>
            <pc:docMk/>
            <pc:sldMk cId="190598711" sldId="281"/>
            <ac:spMk id="10" creationId="{48755EEB-0DD8-425E-A5F6-6A2C604A20A0}"/>
          </ac:spMkLst>
        </pc:spChg>
        <pc:spChg chg="add mod">
          <ac:chgData name="Griffin, Liam" userId="f12be1be-77c4-464e-b93b-e38885b03779" providerId="ADAL" clId="{0BC03C05-6346-4D9C-A7C5-1A85C8FFE813}" dt="2020-08-06T10:16:33.793" v="4657" actId="1035"/>
          <ac:spMkLst>
            <pc:docMk/>
            <pc:sldMk cId="190598711" sldId="281"/>
            <ac:spMk id="11" creationId="{BBA7A4C4-1131-4C1F-84C7-0FDDA34E8C0F}"/>
          </ac:spMkLst>
        </pc:spChg>
        <pc:spChg chg="add mod">
          <ac:chgData name="Griffin, Liam" userId="f12be1be-77c4-464e-b93b-e38885b03779" providerId="ADAL" clId="{0BC03C05-6346-4D9C-A7C5-1A85C8FFE813}" dt="2020-08-06T10:16:28.071" v="4655" actId="1036"/>
          <ac:spMkLst>
            <pc:docMk/>
            <pc:sldMk cId="190598711" sldId="281"/>
            <ac:spMk id="12" creationId="{25C2666C-0102-4F70-BF14-683FACB24103}"/>
          </ac:spMkLst>
        </pc:spChg>
        <pc:picChg chg="add del">
          <ac:chgData name="Griffin, Liam" userId="f12be1be-77c4-464e-b93b-e38885b03779" providerId="ADAL" clId="{0BC03C05-6346-4D9C-A7C5-1A85C8FFE813}" dt="2020-08-06T10:13:05.712" v="4624" actId="478"/>
          <ac:picMkLst>
            <pc:docMk/>
            <pc:sldMk cId="190598711" sldId="281"/>
            <ac:picMk id="3" creationId="{56251267-BE20-4359-9B9E-142D88AF13B8}"/>
          </ac:picMkLst>
        </pc:picChg>
        <pc:picChg chg="del">
          <ac:chgData name="Griffin, Liam" userId="f12be1be-77c4-464e-b93b-e38885b03779" providerId="ADAL" clId="{0BC03C05-6346-4D9C-A7C5-1A85C8FFE813}" dt="2020-08-06T10:13:02.345" v="4621" actId="478"/>
          <ac:picMkLst>
            <pc:docMk/>
            <pc:sldMk cId="190598711" sldId="281"/>
            <ac:picMk id="4" creationId="{631A557A-6DDF-4007-9896-31138FB3DD7F}"/>
          </ac:picMkLst>
        </pc:picChg>
        <pc:picChg chg="add mod modCrop">
          <ac:chgData name="Griffin, Liam" userId="f12be1be-77c4-464e-b93b-e38885b03779" providerId="ADAL" clId="{0BC03C05-6346-4D9C-A7C5-1A85C8FFE813}" dt="2020-08-06T10:16:04.832" v="4643" actId="1076"/>
          <ac:picMkLst>
            <pc:docMk/>
            <pc:sldMk cId="190598711" sldId="281"/>
            <ac:picMk id="5" creationId="{17EFA5FC-4A5B-45EE-B87E-A9AC13F87FA0}"/>
          </ac:picMkLst>
        </pc:picChg>
        <pc:picChg chg="del">
          <ac:chgData name="Griffin, Liam" userId="f12be1be-77c4-464e-b93b-e38885b03779" providerId="ADAL" clId="{0BC03C05-6346-4D9C-A7C5-1A85C8FFE813}" dt="2020-08-06T10:13:03.161" v="4622" actId="478"/>
          <ac:picMkLst>
            <pc:docMk/>
            <pc:sldMk cId="190598711" sldId="281"/>
            <ac:picMk id="6" creationId="{B6798BFC-D90B-4066-AA4F-20FFD1F6DBA1}"/>
          </ac:picMkLst>
        </pc:picChg>
        <pc:picChg chg="add mod modCrop">
          <ac:chgData name="Griffin, Liam" userId="f12be1be-77c4-464e-b93b-e38885b03779" providerId="ADAL" clId="{0BC03C05-6346-4D9C-A7C5-1A85C8FFE813}" dt="2020-08-06T10:18:42.157" v="4939" actId="732"/>
          <ac:picMkLst>
            <pc:docMk/>
            <pc:sldMk cId="190598711" sldId="281"/>
            <ac:picMk id="13" creationId="{062BDBB9-5BA8-4260-88D8-09C6593E131B}"/>
          </ac:picMkLst>
        </pc:picChg>
      </pc:sldChg>
      <pc:sldChg chg="addSp delSp modSp add">
        <pc:chgData name="Griffin, Liam" userId="f12be1be-77c4-464e-b93b-e38885b03779" providerId="ADAL" clId="{0BC03C05-6346-4D9C-A7C5-1A85C8FFE813}" dt="2020-08-06T10:23:08.335" v="5160" actId="1038"/>
        <pc:sldMkLst>
          <pc:docMk/>
          <pc:sldMk cId="1640005181" sldId="282"/>
        </pc:sldMkLst>
        <pc:spChg chg="mod">
          <ac:chgData name="Griffin, Liam" userId="f12be1be-77c4-464e-b93b-e38885b03779" providerId="ADAL" clId="{0BC03C05-6346-4D9C-A7C5-1A85C8FFE813}" dt="2020-08-06T10:22:44.896" v="5144" actId="1076"/>
          <ac:spMkLst>
            <pc:docMk/>
            <pc:sldMk cId="1640005181" sldId="282"/>
            <ac:spMk id="8" creationId="{E56C3ED8-D9D5-4F9D-BE2E-A7E03EE8B762}"/>
          </ac:spMkLst>
        </pc:spChg>
        <pc:spChg chg="del">
          <ac:chgData name="Griffin, Liam" userId="f12be1be-77c4-464e-b93b-e38885b03779" providerId="ADAL" clId="{0BC03C05-6346-4D9C-A7C5-1A85C8FFE813}" dt="2020-08-06T10:20:53.135" v="4942" actId="478"/>
          <ac:spMkLst>
            <pc:docMk/>
            <pc:sldMk cId="1640005181" sldId="282"/>
            <ac:spMk id="11" creationId="{BBA7A4C4-1131-4C1F-84C7-0FDDA34E8C0F}"/>
          </ac:spMkLst>
        </pc:spChg>
        <pc:spChg chg="del">
          <ac:chgData name="Griffin, Liam" userId="f12be1be-77c4-464e-b93b-e38885b03779" providerId="ADAL" clId="{0BC03C05-6346-4D9C-A7C5-1A85C8FFE813}" dt="2020-08-06T10:20:53.135" v="4942" actId="478"/>
          <ac:spMkLst>
            <pc:docMk/>
            <pc:sldMk cId="1640005181" sldId="282"/>
            <ac:spMk id="12" creationId="{25C2666C-0102-4F70-BF14-683FACB24103}"/>
          </ac:spMkLst>
        </pc:spChg>
        <pc:spChg chg="add mod">
          <ac:chgData name="Griffin, Liam" userId="f12be1be-77c4-464e-b93b-e38885b03779" providerId="ADAL" clId="{0BC03C05-6346-4D9C-A7C5-1A85C8FFE813}" dt="2020-08-06T10:23:08.335" v="5160" actId="1038"/>
          <ac:spMkLst>
            <pc:docMk/>
            <pc:sldMk cId="1640005181" sldId="282"/>
            <ac:spMk id="14" creationId="{75D4B959-EEF9-4835-B6C1-7E33BFFB05A0}"/>
          </ac:spMkLst>
        </pc:spChg>
        <pc:spChg chg="add mod">
          <ac:chgData name="Griffin, Liam" userId="f12be1be-77c4-464e-b93b-e38885b03779" providerId="ADAL" clId="{0BC03C05-6346-4D9C-A7C5-1A85C8FFE813}" dt="2020-08-06T10:23:03.858" v="5157" actId="1038"/>
          <ac:spMkLst>
            <pc:docMk/>
            <pc:sldMk cId="1640005181" sldId="282"/>
            <ac:spMk id="15" creationId="{82B1A21C-9485-4190-9F79-5A0DEDEED209}"/>
          </ac:spMkLst>
        </pc:spChg>
        <pc:picChg chg="add mod modCrop">
          <ac:chgData name="Griffin, Liam" userId="f12be1be-77c4-464e-b93b-e38885b03779" providerId="ADAL" clId="{0BC03C05-6346-4D9C-A7C5-1A85C8FFE813}" dt="2020-08-06T10:22:42.623" v="5143" actId="1076"/>
          <ac:picMkLst>
            <pc:docMk/>
            <pc:sldMk cId="1640005181" sldId="282"/>
            <ac:picMk id="4" creationId="{3D69950C-5147-4847-B9AC-B09063206999}"/>
          </ac:picMkLst>
        </pc:picChg>
        <pc:picChg chg="del">
          <ac:chgData name="Griffin, Liam" userId="f12be1be-77c4-464e-b93b-e38885b03779" providerId="ADAL" clId="{0BC03C05-6346-4D9C-A7C5-1A85C8FFE813}" dt="2020-08-06T10:20:46.913" v="4941" actId="478"/>
          <ac:picMkLst>
            <pc:docMk/>
            <pc:sldMk cId="1640005181" sldId="282"/>
            <ac:picMk id="5" creationId="{17EFA5FC-4A5B-45EE-B87E-A9AC13F87FA0}"/>
          </ac:picMkLst>
        </pc:picChg>
        <pc:picChg chg="del">
          <ac:chgData name="Griffin, Liam" userId="f12be1be-77c4-464e-b93b-e38885b03779" providerId="ADAL" clId="{0BC03C05-6346-4D9C-A7C5-1A85C8FFE813}" dt="2020-08-06T10:20:53.135" v="4942" actId="478"/>
          <ac:picMkLst>
            <pc:docMk/>
            <pc:sldMk cId="1640005181" sldId="282"/>
            <ac:picMk id="13" creationId="{062BDBB9-5BA8-4260-88D8-09C6593E131B}"/>
          </ac:picMkLst>
        </pc:picChg>
      </pc:sldChg>
      <pc:sldChg chg="addSp delSp modSp add">
        <pc:chgData name="Griffin, Liam" userId="f12be1be-77c4-464e-b93b-e38885b03779" providerId="ADAL" clId="{0BC03C05-6346-4D9C-A7C5-1A85C8FFE813}" dt="2020-08-06T10:46:27.067" v="5518" actId="20577"/>
        <pc:sldMkLst>
          <pc:docMk/>
          <pc:sldMk cId="2503035470" sldId="283"/>
        </pc:sldMkLst>
        <pc:spChg chg="mod">
          <ac:chgData name="Griffin, Liam" userId="f12be1be-77c4-464e-b93b-e38885b03779" providerId="ADAL" clId="{0BC03C05-6346-4D9C-A7C5-1A85C8FFE813}" dt="2020-08-06T10:46:27.067" v="5518" actId="20577"/>
          <ac:spMkLst>
            <pc:docMk/>
            <pc:sldMk cId="2503035470" sldId="283"/>
            <ac:spMk id="8" creationId="{E56C3ED8-D9D5-4F9D-BE2E-A7E03EE8B762}"/>
          </ac:spMkLst>
        </pc:spChg>
        <pc:spChg chg="add mod">
          <ac:chgData name="Griffin, Liam" userId="f12be1be-77c4-464e-b93b-e38885b03779" providerId="ADAL" clId="{0BC03C05-6346-4D9C-A7C5-1A85C8FFE813}" dt="2020-08-06T10:40:09.696" v="5411" actId="14100"/>
          <ac:spMkLst>
            <pc:docMk/>
            <pc:sldMk cId="2503035470" sldId="283"/>
            <ac:spMk id="11" creationId="{429F591D-FEEE-470F-B81F-5559D4C70BCF}"/>
          </ac:spMkLst>
        </pc:spChg>
        <pc:spChg chg="del">
          <ac:chgData name="Griffin, Liam" userId="f12be1be-77c4-464e-b93b-e38885b03779" providerId="ADAL" clId="{0BC03C05-6346-4D9C-A7C5-1A85C8FFE813}" dt="2020-08-06T10:24:15.384" v="5169" actId="478"/>
          <ac:spMkLst>
            <pc:docMk/>
            <pc:sldMk cId="2503035470" sldId="283"/>
            <ac:spMk id="14" creationId="{75D4B959-EEF9-4835-B6C1-7E33BFFB05A0}"/>
          </ac:spMkLst>
        </pc:spChg>
        <pc:spChg chg="del">
          <ac:chgData name="Griffin, Liam" userId="f12be1be-77c4-464e-b93b-e38885b03779" providerId="ADAL" clId="{0BC03C05-6346-4D9C-A7C5-1A85C8FFE813}" dt="2020-08-06T10:24:15.384" v="5169" actId="478"/>
          <ac:spMkLst>
            <pc:docMk/>
            <pc:sldMk cId="2503035470" sldId="283"/>
            <ac:spMk id="15" creationId="{82B1A21C-9485-4190-9F79-5A0DEDEED209}"/>
          </ac:spMkLst>
        </pc:spChg>
        <pc:picChg chg="mod">
          <ac:chgData name="Griffin, Liam" userId="f12be1be-77c4-464e-b93b-e38885b03779" providerId="ADAL" clId="{0BC03C05-6346-4D9C-A7C5-1A85C8FFE813}" dt="2020-08-06T10:40:31.816" v="5445" actId="1076"/>
          <ac:picMkLst>
            <pc:docMk/>
            <pc:sldMk cId="2503035470" sldId="283"/>
            <ac:picMk id="3" creationId="{56251267-BE20-4359-9B9E-142D88AF13B8}"/>
          </ac:picMkLst>
        </pc:picChg>
        <pc:picChg chg="del">
          <ac:chgData name="Griffin, Liam" userId="f12be1be-77c4-464e-b93b-e38885b03779" providerId="ADAL" clId="{0BC03C05-6346-4D9C-A7C5-1A85C8FFE813}" dt="2020-08-06T10:23:44.939" v="5162" actId="478"/>
          <ac:picMkLst>
            <pc:docMk/>
            <pc:sldMk cId="2503035470" sldId="283"/>
            <ac:picMk id="4" creationId="{3D69950C-5147-4847-B9AC-B09063206999}"/>
          </ac:picMkLst>
        </pc:picChg>
        <pc:picChg chg="add mod modCrop">
          <ac:chgData name="Griffin, Liam" userId="f12be1be-77c4-464e-b93b-e38885b03779" providerId="ADAL" clId="{0BC03C05-6346-4D9C-A7C5-1A85C8FFE813}" dt="2020-08-06T10:24:20.290" v="5171" actId="1076"/>
          <ac:picMkLst>
            <pc:docMk/>
            <pc:sldMk cId="2503035470" sldId="283"/>
            <ac:picMk id="5" creationId="{D2088FA3-AB1A-426B-8A7F-359FDB7C9E69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CD395C-A2AD-4EE2-A93A-AFECBE5331F2}" type="datetimeFigureOut">
              <a:rPr lang="en-GB" smtClean="0"/>
              <a:t>08/06/2021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EACDA4-5FDF-40B3-9E89-662D287295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5124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E11E6-2D40-4ECB-9041-667E775E3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D50FB63-7EA2-4F28-8A65-2567702632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8DBD7-0281-47C5-985D-878ACCE93684}" type="datetime1">
              <a:rPr lang="en-GB" smtClean="0"/>
              <a:t>08/06/2021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93D46C-66FE-4EAA-828B-29DD80E23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A17F56-8F03-4358-A396-61D724521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752C7-0462-49B5-84B7-35F4DEAFFF0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6725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5A2C45-1278-4DCE-B3D8-44E024A13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6F7CD6-42B7-4737-8CFD-66A4F05E73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202B5E-7A2E-4ED2-AE05-2261FFE00F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CDCD92-302A-49B1-9B5E-20AE06590DDD}" type="datetime1">
              <a:rPr lang="en-GB" smtClean="0"/>
              <a:t>08/06/2021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9E1DD5-E4F0-46EB-819D-EB3E2E4209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466325-76FF-49B0-B2A0-27BF80CD18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E752C7-0462-49B5-84B7-35F4DEAFFF0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3676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Help-barbour@informa.com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slide" Target="slide3.xml"/><Relationship Id="rId7" Type="http://schemas.openxmlformats.org/officeDocument/2006/relationships/slide" Target="slide7.xml"/><Relationship Id="rId12" Type="http://schemas.openxmlformats.org/officeDocument/2006/relationships/slide" Target="slide1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11" Type="http://schemas.openxmlformats.org/officeDocument/2006/relationships/slide" Target="slide12.xml"/><Relationship Id="rId5" Type="http://schemas.openxmlformats.org/officeDocument/2006/relationships/slide" Target="slide5.xml"/><Relationship Id="rId10" Type="http://schemas.openxmlformats.org/officeDocument/2006/relationships/slide" Target="slide10.xml"/><Relationship Id="rId4" Type="http://schemas.openxmlformats.org/officeDocument/2006/relationships/slide" Target="slide4.xml"/><Relationship Id="rId9" Type="http://schemas.openxmlformats.org/officeDocument/2006/relationships/slide" Target="slide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arbour.info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BADE03D-D3C4-47EE-A031-2B68ACD16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AAE925-D844-4B9C-B57D-7C78721D4FA4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EAEA986-92DA-499D-BAA3-3B22F59331CF}"/>
              </a:ext>
            </a:extLst>
          </p:cNvPr>
          <p:cNvSpPr txBox="1"/>
          <p:nvPr/>
        </p:nvSpPr>
        <p:spPr>
          <a:xfrm>
            <a:off x="427382" y="2105561"/>
            <a:ext cx="50689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chemeClr val="bg1"/>
                </a:solidFill>
              </a:rPr>
              <a:t>How to use the search bar and filters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976EB3-6A9E-47D0-AB45-207FB6F29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752C7-0462-49B5-84B7-35F4DEAFFF02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28463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0C0A3B4-289B-4CA9-B147-C2AB57AC5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251267-BE20-4359-9B9E-142D88AF13B8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1DCAFCF-3A93-499B-8BAE-E79FF361694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32559" y="999200"/>
            <a:ext cx="6444421" cy="30260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56C3ED8-D9D5-4F9D-BE2E-A7E03EE8B762}"/>
              </a:ext>
            </a:extLst>
          </p:cNvPr>
          <p:cNvSpPr txBox="1"/>
          <p:nvPr/>
        </p:nvSpPr>
        <p:spPr>
          <a:xfrm>
            <a:off x="1432559" y="5113146"/>
            <a:ext cx="99212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525252"/>
                </a:solidFill>
                <a:latin typeface="+mj-lt"/>
              </a:rPr>
              <a:t>You can click </a:t>
            </a:r>
            <a:r>
              <a:rPr lang="en-GB" sz="2400" dirty="0">
                <a:solidFill>
                  <a:srgbClr val="047EB6"/>
                </a:solidFill>
                <a:latin typeface="+mj-lt"/>
              </a:rPr>
              <a:t>‘More filters’ </a:t>
            </a:r>
            <a:r>
              <a:rPr lang="en-GB" sz="2400" dirty="0">
                <a:solidFill>
                  <a:srgbClr val="525252"/>
                </a:solidFill>
                <a:latin typeface="+mj-lt"/>
              </a:rPr>
              <a:t>to find more search filters. You can enter the current year to find only the most up to date documents.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AB25387-C9BF-44E9-9E8B-0064CF1BC931}"/>
              </a:ext>
            </a:extLst>
          </p:cNvPr>
          <p:cNvSpPr txBox="1"/>
          <p:nvPr/>
        </p:nvSpPr>
        <p:spPr>
          <a:xfrm>
            <a:off x="1432559" y="482735"/>
            <a:ext cx="56274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47EB6"/>
                </a:solidFill>
                <a:latin typeface="+mj-lt"/>
              </a:rPr>
              <a:t>Using the “More filters” search filter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8BC87D-61F1-4A49-B2F9-AAF36B846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752C7-0462-49B5-84B7-35F4DEAFFF02}" type="slidenum">
              <a:rPr lang="en-GB" smtClean="0"/>
              <a:t>10</a:t>
            </a:fld>
            <a:endParaRPr lang="en-GB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5DAA9A1-E9CB-4B53-8286-E41832487252}"/>
              </a:ext>
            </a:extLst>
          </p:cNvPr>
          <p:cNvSpPr/>
          <p:nvPr/>
        </p:nvSpPr>
        <p:spPr>
          <a:xfrm>
            <a:off x="5496339" y="1034039"/>
            <a:ext cx="815009" cy="302607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A5C1753-761F-467B-BAAE-CA9777A0D01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56217" y="1506276"/>
            <a:ext cx="7079565" cy="3470345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A24C9BB-26E1-4B9F-9C25-24F0B9A67389}"/>
              </a:ext>
            </a:extLst>
          </p:cNvPr>
          <p:cNvSpPr/>
          <p:nvPr/>
        </p:nvSpPr>
        <p:spPr>
          <a:xfrm>
            <a:off x="2895600" y="2656779"/>
            <a:ext cx="5850835" cy="861673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68786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0C0A3B4-289B-4CA9-B147-C2AB57AC5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251267-BE20-4359-9B9E-142D88AF13B8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1DCAFCF-3A93-499B-8BAE-E79FF361694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32559" y="999200"/>
            <a:ext cx="6444421" cy="30260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56C3ED8-D9D5-4F9D-BE2E-A7E03EE8B762}"/>
              </a:ext>
            </a:extLst>
          </p:cNvPr>
          <p:cNvSpPr txBox="1"/>
          <p:nvPr/>
        </p:nvSpPr>
        <p:spPr>
          <a:xfrm>
            <a:off x="1432559" y="5113146"/>
            <a:ext cx="99212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525252"/>
                </a:solidFill>
                <a:latin typeface="+mj-lt"/>
              </a:rPr>
              <a:t>If you only want results in your documents, summaries, results outside your subscription or the latest document, you can select this on the right.</a:t>
            </a:r>
            <a:endParaRPr lang="en-GB" sz="2400" dirty="0">
              <a:solidFill>
                <a:srgbClr val="047EB6"/>
              </a:solidFill>
              <a:latin typeface="+mj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AB25387-C9BF-44E9-9E8B-0064CF1BC931}"/>
              </a:ext>
            </a:extLst>
          </p:cNvPr>
          <p:cNvSpPr txBox="1"/>
          <p:nvPr/>
        </p:nvSpPr>
        <p:spPr>
          <a:xfrm>
            <a:off x="1432559" y="482735"/>
            <a:ext cx="56274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47EB6"/>
                </a:solidFill>
                <a:latin typeface="+mj-lt"/>
              </a:rPr>
              <a:t>Using the “More filters” search filter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8BC87D-61F1-4A49-B2F9-AAF36B846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752C7-0462-49B5-84B7-35F4DEAFFF02}" type="slidenum">
              <a:rPr lang="en-GB" smtClean="0"/>
              <a:t>11</a:t>
            </a:fld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F95EB8-4A13-4C68-9B11-393673135C8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96987" y="1531771"/>
            <a:ext cx="6813712" cy="3640407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5DAA9A1-E9CB-4B53-8286-E41832487252}"/>
              </a:ext>
            </a:extLst>
          </p:cNvPr>
          <p:cNvSpPr/>
          <p:nvPr/>
        </p:nvSpPr>
        <p:spPr>
          <a:xfrm>
            <a:off x="5496339" y="1034039"/>
            <a:ext cx="815009" cy="302607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A24C9BB-26E1-4B9F-9C25-24F0B9A67389}"/>
              </a:ext>
            </a:extLst>
          </p:cNvPr>
          <p:cNvSpPr/>
          <p:nvPr/>
        </p:nvSpPr>
        <p:spPr>
          <a:xfrm>
            <a:off x="2895600" y="2656779"/>
            <a:ext cx="5850835" cy="861673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45810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0C0A3B4-289B-4CA9-B147-C2AB57AC5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251267-BE20-4359-9B9E-142D88AF13B8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56C3ED8-D9D5-4F9D-BE2E-A7E03EE8B762}"/>
              </a:ext>
            </a:extLst>
          </p:cNvPr>
          <p:cNvSpPr txBox="1"/>
          <p:nvPr/>
        </p:nvSpPr>
        <p:spPr>
          <a:xfrm>
            <a:off x="1432559" y="5234896"/>
            <a:ext cx="99212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525252"/>
                </a:solidFill>
                <a:latin typeface="+mj-lt"/>
              </a:rPr>
              <a:t>It’s important that every time you change a filter you click </a:t>
            </a:r>
            <a:r>
              <a:rPr lang="en-GB" sz="2400" dirty="0">
                <a:solidFill>
                  <a:srgbClr val="047EB6"/>
                </a:solidFill>
                <a:latin typeface="+mj-lt"/>
              </a:rPr>
              <a:t>‘Update’</a:t>
            </a:r>
            <a:r>
              <a:rPr lang="en-GB" sz="24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GB" sz="2400" dirty="0">
                <a:solidFill>
                  <a:srgbClr val="525252"/>
                </a:solidFill>
                <a:latin typeface="+mj-lt"/>
              </a:rPr>
              <a:t>so the results reflect your filter updates.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AB25387-C9BF-44E9-9E8B-0064CF1BC931}"/>
              </a:ext>
            </a:extLst>
          </p:cNvPr>
          <p:cNvSpPr txBox="1"/>
          <p:nvPr/>
        </p:nvSpPr>
        <p:spPr>
          <a:xfrm>
            <a:off x="1432559" y="482735"/>
            <a:ext cx="56274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47EB6"/>
                </a:solidFill>
                <a:latin typeface="+mj-lt"/>
              </a:rPr>
              <a:t>Click “Update”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8BC87D-61F1-4A49-B2F9-AAF36B846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752C7-0462-49B5-84B7-35F4DEAFFF02}" type="slidenum">
              <a:rPr lang="en-GB" smtClean="0"/>
              <a:t>12</a:t>
            </a:fld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F95EB8-4A13-4C68-9B11-393673135C8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15987" y="996736"/>
            <a:ext cx="8160026" cy="4359712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A24C9BB-26E1-4B9F-9C25-24F0B9A67389}"/>
              </a:ext>
            </a:extLst>
          </p:cNvPr>
          <p:cNvSpPr/>
          <p:nvPr/>
        </p:nvSpPr>
        <p:spPr>
          <a:xfrm>
            <a:off x="6765196" y="1941136"/>
            <a:ext cx="659333" cy="305107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34722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0C0A3B4-289B-4CA9-B147-C2AB57AC5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251267-BE20-4359-9B9E-142D88AF13B8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2C8736F-D309-4AD4-87B1-5768D1E3315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79303" y="986741"/>
            <a:ext cx="7833394" cy="40515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56C3ED8-D9D5-4F9D-BE2E-A7E03EE8B762}"/>
              </a:ext>
            </a:extLst>
          </p:cNvPr>
          <p:cNvSpPr txBox="1"/>
          <p:nvPr/>
        </p:nvSpPr>
        <p:spPr>
          <a:xfrm>
            <a:off x="1432559" y="5113146"/>
            <a:ext cx="99212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525252"/>
                </a:solidFill>
                <a:latin typeface="+mj-lt"/>
              </a:rPr>
              <a:t>Your search results will show results that fit the conditions you set in the search filters.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AB25387-C9BF-44E9-9E8B-0064CF1BC931}"/>
              </a:ext>
            </a:extLst>
          </p:cNvPr>
          <p:cNvSpPr txBox="1"/>
          <p:nvPr/>
        </p:nvSpPr>
        <p:spPr>
          <a:xfrm>
            <a:off x="1432559" y="482735"/>
            <a:ext cx="56274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47EB6"/>
                </a:solidFill>
                <a:latin typeface="+mj-lt"/>
              </a:rPr>
              <a:t>The results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8BC87D-61F1-4A49-B2F9-AAF36B846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752C7-0462-49B5-84B7-35F4DEAFFF02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64167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BADE03D-D3C4-47EE-A031-2B68ACD16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AAE925-D844-4B9C-B57D-7C78721D4FA4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EAEA986-92DA-499D-BAA3-3B22F59331CF}"/>
              </a:ext>
            </a:extLst>
          </p:cNvPr>
          <p:cNvSpPr txBox="1"/>
          <p:nvPr/>
        </p:nvSpPr>
        <p:spPr>
          <a:xfrm>
            <a:off x="427382" y="1470015"/>
            <a:ext cx="1092641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chemeClr val="bg1"/>
                </a:solidFill>
              </a:rPr>
              <a:t>Thank you</a:t>
            </a:r>
          </a:p>
          <a:p>
            <a:endParaRPr lang="en-GB" sz="4000" dirty="0">
              <a:solidFill>
                <a:schemeClr val="bg1"/>
              </a:solidFill>
            </a:endParaRPr>
          </a:p>
          <a:p>
            <a:r>
              <a:rPr lang="en-GB" sz="4000" dirty="0">
                <a:solidFill>
                  <a:schemeClr val="bg1"/>
                </a:solidFill>
              </a:rPr>
              <a:t>If you still require assistance you can contact us: </a:t>
            </a:r>
            <a:r>
              <a:rPr lang="en-GB" sz="4800" b="1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Help-barbour@informa.com</a:t>
            </a:r>
            <a:endParaRPr lang="en-GB" sz="4800" b="1" dirty="0">
              <a:solidFill>
                <a:schemeClr val="bg1"/>
              </a:solidFill>
            </a:endParaRPr>
          </a:p>
          <a:p>
            <a:r>
              <a:rPr lang="en-GB" sz="4800" b="1" dirty="0">
                <a:solidFill>
                  <a:schemeClr val="bg1"/>
                </a:solidFill>
              </a:rPr>
              <a:t>0845 711 4111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976EB3-6A9E-47D0-AB45-207FB6F29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752C7-0462-49B5-84B7-35F4DEAFFF02}" type="slidenum">
              <a:rPr lang="en-GB" smtClean="0"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6461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0C0A3B4-289B-4CA9-B147-C2AB57AC5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251267-BE20-4359-9B9E-142D88AF13B8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C6321D2-8DF1-4A07-B4E9-E2E66C421B8D}"/>
              </a:ext>
            </a:extLst>
          </p:cNvPr>
          <p:cNvSpPr txBox="1"/>
          <p:nvPr/>
        </p:nvSpPr>
        <p:spPr>
          <a:xfrm>
            <a:off x="1450119" y="1100683"/>
            <a:ext cx="929176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525252"/>
                </a:solidFill>
                <a:latin typeface="+mj-lt"/>
              </a:rPr>
              <a:t>Index</a:t>
            </a:r>
          </a:p>
          <a:p>
            <a:endParaRPr lang="en-GB" sz="2400" b="1" dirty="0">
              <a:solidFill>
                <a:srgbClr val="525252"/>
              </a:solidFill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525252"/>
                </a:solidFill>
                <a:latin typeface="+mj-lt"/>
                <a:hlinkClick r:id="rId3" action="ppaction://hlinksldjump"/>
              </a:rPr>
              <a:t>Log into your account</a:t>
            </a:r>
            <a:endParaRPr lang="en-GB" sz="2400" dirty="0">
              <a:solidFill>
                <a:srgbClr val="525252"/>
              </a:solidFill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525252"/>
                </a:solidFill>
                <a:latin typeface="+mj-lt"/>
                <a:hlinkClick r:id="rId4" action="ppaction://hlinksldjump"/>
              </a:rPr>
              <a:t>Use the search bar</a:t>
            </a:r>
            <a:endParaRPr lang="en-GB" sz="2400" dirty="0">
              <a:solidFill>
                <a:srgbClr val="525252"/>
              </a:solidFill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525252"/>
                </a:solidFill>
                <a:latin typeface="+mj-lt"/>
                <a:hlinkClick r:id="rId5" action="ppaction://hlinksldjump"/>
              </a:rPr>
              <a:t>Using search filters</a:t>
            </a:r>
            <a:endParaRPr lang="en-GB" sz="2400" dirty="0">
              <a:solidFill>
                <a:srgbClr val="525252"/>
              </a:solidFill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525252"/>
                </a:solidFill>
                <a:latin typeface="+mj-lt"/>
                <a:hlinkClick r:id="rId6" action="ppaction://hlinksldjump"/>
              </a:rPr>
              <a:t>Using the “Publisher” search filter</a:t>
            </a:r>
            <a:endParaRPr lang="en-GB" sz="2400" dirty="0">
              <a:solidFill>
                <a:srgbClr val="525252"/>
              </a:solidFill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525252"/>
                </a:solidFill>
                <a:latin typeface="+mj-lt"/>
                <a:hlinkClick r:id="rId7" action="ppaction://hlinksldjump"/>
              </a:rPr>
              <a:t>Reset filters after every search</a:t>
            </a:r>
            <a:endParaRPr lang="en-GB" sz="2400" dirty="0">
              <a:solidFill>
                <a:srgbClr val="525252"/>
              </a:solidFill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525252"/>
                </a:solidFill>
                <a:latin typeface="+mj-lt"/>
                <a:hlinkClick r:id="rId8" action="ppaction://hlinksldjump"/>
              </a:rPr>
              <a:t>Using the “Types of content” search filter</a:t>
            </a:r>
            <a:endParaRPr lang="en-US" sz="2400" dirty="0">
              <a:solidFill>
                <a:srgbClr val="525252"/>
              </a:solidFill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525252"/>
                </a:solidFill>
                <a:latin typeface="+mj-lt"/>
                <a:hlinkClick r:id="rId9" action="ppaction://hlinksldjump"/>
              </a:rPr>
              <a:t>Using the “Subscription” search filter</a:t>
            </a:r>
            <a:endParaRPr lang="en-US" sz="2400" dirty="0">
              <a:solidFill>
                <a:srgbClr val="525252"/>
              </a:solidFill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525252"/>
                </a:solidFill>
                <a:latin typeface="+mj-lt"/>
                <a:hlinkClick r:id="rId10" action="ppaction://hlinksldjump"/>
              </a:rPr>
              <a:t>Using the “More filters” search filter</a:t>
            </a:r>
            <a:endParaRPr lang="en-US" sz="2400" dirty="0">
              <a:solidFill>
                <a:srgbClr val="525252"/>
              </a:solidFill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525252"/>
                </a:solidFill>
                <a:latin typeface="+mj-lt"/>
                <a:hlinkClick r:id="rId11" action="ppaction://hlinksldjump"/>
              </a:rPr>
              <a:t>Click “Update”</a:t>
            </a:r>
            <a:endParaRPr lang="en-US" sz="2400" dirty="0">
              <a:solidFill>
                <a:srgbClr val="525252"/>
              </a:solidFill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525252"/>
                </a:solidFill>
                <a:latin typeface="+mj-lt"/>
                <a:hlinkClick r:id="rId12" action="ppaction://hlinksldjump"/>
              </a:rPr>
              <a:t>The results</a:t>
            </a:r>
            <a:endParaRPr lang="en-US" sz="2400" dirty="0">
              <a:solidFill>
                <a:srgbClr val="525252"/>
              </a:solidFill>
              <a:latin typeface="+mj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78A92D-B017-49CB-9016-54A8B046D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752C7-0462-49B5-84B7-35F4DEAFFF02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00593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0C0A3B4-289B-4CA9-B147-C2AB57AC5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251267-BE20-4359-9B9E-142D88AF13B8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F33B4E4-C0E0-40B0-A035-0F5E161F927A}"/>
              </a:ext>
            </a:extLst>
          </p:cNvPr>
          <p:cNvSpPr txBox="1"/>
          <p:nvPr/>
        </p:nvSpPr>
        <p:spPr>
          <a:xfrm>
            <a:off x="1231568" y="2828833"/>
            <a:ext cx="24447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525252"/>
                </a:solidFill>
                <a:latin typeface="+mj-lt"/>
              </a:rPr>
              <a:t>Login into your account through our </a:t>
            </a:r>
            <a:r>
              <a:rPr lang="en-GB" sz="2400" dirty="0">
                <a:solidFill>
                  <a:srgbClr val="047EB6"/>
                </a:solidFill>
                <a:latin typeface="+mj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homepage</a:t>
            </a:r>
            <a:r>
              <a:rPr lang="en-GB" sz="2400" dirty="0">
                <a:solidFill>
                  <a:srgbClr val="047EB6"/>
                </a:solidFill>
                <a:latin typeface="+mj-lt"/>
              </a:rPr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8CCC2FF-BD60-41BC-8245-ED624103559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24565" y="995747"/>
            <a:ext cx="6768549" cy="486650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D1E6B3B-4870-4382-8127-88117D98CABA}"/>
              </a:ext>
            </a:extLst>
          </p:cNvPr>
          <p:cNvSpPr txBox="1"/>
          <p:nvPr/>
        </p:nvSpPr>
        <p:spPr>
          <a:xfrm>
            <a:off x="1432558" y="453131"/>
            <a:ext cx="28213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47EB6"/>
                </a:solidFill>
                <a:latin typeface="+mj-lt"/>
              </a:rPr>
              <a:t>Log into your account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C83927-4FAB-4EE9-8AD3-150DEA3C1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752C7-0462-49B5-84B7-35F4DEAFFF02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82644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0C0A3B4-289B-4CA9-B147-C2AB57AC5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251267-BE20-4359-9B9E-142D88AF13B8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EDE5FC2-617B-42E8-A834-C8CDF45324A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59496" y="1043790"/>
            <a:ext cx="7673008" cy="399485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56C3ED8-D9D5-4F9D-BE2E-A7E03EE8B762}"/>
              </a:ext>
            </a:extLst>
          </p:cNvPr>
          <p:cNvSpPr txBox="1"/>
          <p:nvPr/>
        </p:nvSpPr>
        <p:spPr>
          <a:xfrm>
            <a:off x="1432559" y="5222184"/>
            <a:ext cx="84634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525252"/>
                </a:solidFill>
                <a:latin typeface="+mj-lt"/>
              </a:rPr>
              <a:t>You can begin by typing the topic you require information on in the </a:t>
            </a:r>
            <a:r>
              <a:rPr lang="en-GB" sz="2400" b="1" dirty="0">
                <a:solidFill>
                  <a:srgbClr val="525252"/>
                </a:solidFill>
                <a:latin typeface="+mj-lt"/>
              </a:rPr>
              <a:t>‘search bar’</a:t>
            </a:r>
            <a:r>
              <a:rPr lang="en-GB" sz="2400" dirty="0">
                <a:solidFill>
                  <a:srgbClr val="525252"/>
                </a:solidFill>
                <a:latin typeface="+mj-lt"/>
              </a:rPr>
              <a:t>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AB25387-C9BF-44E9-9E8B-0064CF1BC931}"/>
              </a:ext>
            </a:extLst>
          </p:cNvPr>
          <p:cNvSpPr txBox="1"/>
          <p:nvPr/>
        </p:nvSpPr>
        <p:spPr>
          <a:xfrm>
            <a:off x="1432559" y="482735"/>
            <a:ext cx="41929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47EB6"/>
                </a:solidFill>
                <a:latin typeface="+mj-lt"/>
              </a:rPr>
              <a:t>Use the search bar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8BC87D-61F1-4A49-B2F9-AAF36B846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752C7-0462-49B5-84B7-35F4DEAFFF02}" type="slidenum">
              <a:rPr lang="en-GB" smtClean="0"/>
              <a:t>4</a:t>
            </a:fld>
            <a:endParaRPr lang="en-GB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A26E761-4C5E-4B2B-ADEE-3F3F89892267}"/>
              </a:ext>
            </a:extLst>
          </p:cNvPr>
          <p:cNvSpPr/>
          <p:nvPr/>
        </p:nvSpPr>
        <p:spPr>
          <a:xfrm>
            <a:off x="3422372" y="2342078"/>
            <a:ext cx="5264428" cy="719173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21237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0C0A3B4-289B-4CA9-B147-C2AB57AC5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251267-BE20-4359-9B9E-142D88AF13B8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56C3ED8-D9D5-4F9D-BE2E-A7E03EE8B762}"/>
              </a:ext>
            </a:extLst>
          </p:cNvPr>
          <p:cNvSpPr txBox="1"/>
          <p:nvPr/>
        </p:nvSpPr>
        <p:spPr>
          <a:xfrm>
            <a:off x="1432559" y="5222184"/>
            <a:ext cx="99212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525252"/>
                </a:solidFill>
                <a:latin typeface="+mj-lt"/>
              </a:rPr>
              <a:t>The search results page will return all results that match your search query. Using the filters at the top of the page will help you narrow down your search.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AB25387-C9BF-44E9-9E8B-0064CF1BC931}"/>
              </a:ext>
            </a:extLst>
          </p:cNvPr>
          <p:cNvSpPr txBox="1"/>
          <p:nvPr/>
        </p:nvSpPr>
        <p:spPr>
          <a:xfrm>
            <a:off x="1432559" y="482735"/>
            <a:ext cx="41929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47EB6"/>
                </a:solidFill>
                <a:latin typeface="+mj-lt"/>
              </a:rPr>
              <a:t>Using the search filters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8BC87D-61F1-4A49-B2F9-AAF36B846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752C7-0462-49B5-84B7-35F4DEAFFF02}" type="slidenum">
              <a:rPr lang="en-GB" smtClean="0"/>
              <a:t>5</a:t>
            </a:fld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8A95F5-233F-4C4A-A89A-028C8E2172C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06288" y="1012662"/>
            <a:ext cx="8179424" cy="4141259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A26E761-4C5E-4B2B-ADEE-3F3F89892267}"/>
              </a:ext>
            </a:extLst>
          </p:cNvPr>
          <p:cNvSpPr/>
          <p:nvPr/>
        </p:nvSpPr>
        <p:spPr>
          <a:xfrm>
            <a:off x="2604052" y="1957063"/>
            <a:ext cx="6261652" cy="448208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63141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0C0A3B4-289B-4CA9-B147-C2AB57AC5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251267-BE20-4359-9B9E-142D88AF13B8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56C3ED8-D9D5-4F9D-BE2E-A7E03EE8B762}"/>
              </a:ext>
            </a:extLst>
          </p:cNvPr>
          <p:cNvSpPr txBox="1"/>
          <p:nvPr/>
        </p:nvSpPr>
        <p:spPr>
          <a:xfrm>
            <a:off x="1432559" y="5113146"/>
            <a:ext cx="99212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525252"/>
                </a:solidFill>
                <a:latin typeface="+mj-lt"/>
              </a:rPr>
              <a:t>You can refine your search by selecting a </a:t>
            </a:r>
            <a:r>
              <a:rPr lang="en-GB" sz="2400" dirty="0">
                <a:solidFill>
                  <a:srgbClr val="047EB6"/>
                </a:solidFill>
                <a:latin typeface="+mj-lt"/>
              </a:rPr>
              <a:t>‘Publisher’. </a:t>
            </a:r>
            <a:r>
              <a:rPr lang="en-GB" sz="2400" dirty="0">
                <a:solidFill>
                  <a:srgbClr val="525252"/>
                </a:solidFill>
                <a:latin typeface="+mj-lt"/>
              </a:rPr>
              <a:t>You can either scroll through our list of publishers and select them or type in the name of the publisher in the search bar.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AB25387-C9BF-44E9-9E8B-0064CF1BC931}"/>
              </a:ext>
            </a:extLst>
          </p:cNvPr>
          <p:cNvSpPr txBox="1"/>
          <p:nvPr/>
        </p:nvSpPr>
        <p:spPr>
          <a:xfrm>
            <a:off x="1432559" y="482735"/>
            <a:ext cx="46634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47EB6"/>
                </a:solidFill>
                <a:latin typeface="+mj-lt"/>
              </a:rPr>
              <a:t>Using the “Publisher” search filter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8BC87D-61F1-4A49-B2F9-AAF36B846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752C7-0462-49B5-84B7-35F4DEAFFF02}" type="slidenum">
              <a:rPr lang="en-GB" smtClean="0"/>
              <a:t>6</a:t>
            </a:fld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301061B-8C0F-4775-A00C-8ACBACBFD79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32559" y="944400"/>
            <a:ext cx="8020879" cy="4168746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A26E761-4C5E-4B2B-ADEE-3F3F89892267}"/>
              </a:ext>
            </a:extLst>
          </p:cNvPr>
          <p:cNvSpPr/>
          <p:nvPr/>
        </p:nvSpPr>
        <p:spPr>
          <a:xfrm>
            <a:off x="2526857" y="2027583"/>
            <a:ext cx="2333378" cy="3085563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A6B805C-5300-40CA-8BA4-1B6FDED565B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85760" y="1740721"/>
            <a:ext cx="2064279" cy="3055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8331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0C0A3B4-289B-4CA9-B147-C2AB57AC5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251267-BE20-4359-9B9E-142D88AF13B8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56C3ED8-D9D5-4F9D-BE2E-A7E03EE8B762}"/>
              </a:ext>
            </a:extLst>
          </p:cNvPr>
          <p:cNvSpPr txBox="1"/>
          <p:nvPr/>
        </p:nvSpPr>
        <p:spPr>
          <a:xfrm>
            <a:off x="1432559" y="5217596"/>
            <a:ext cx="99212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525252"/>
                </a:solidFill>
                <a:latin typeface="+mj-lt"/>
              </a:rPr>
              <a:t>If you want to change filters, you first need to clear your existing filter and reset the filters by clicking </a:t>
            </a:r>
            <a:r>
              <a:rPr lang="en-US" sz="2400" dirty="0">
                <a:solidFill>
                  <a:srgbClr val="047EB6"/>
                </a:solidFill>
                <a:latin typeface="+mj-lt"/>
              </a:rPr>
              <a:t>‘Reset filters’</a:t>
            </a:r>
            <a:r>
              <a:rPr lang="en-US" sz="2400" dirty="0">
                <a:solidFill>
                  <a:srgbClr val="525252"/>
                </a:solidFill>
                <a:latin typeface="+mj-lt"/>
              </a:rPr>
              <a:t> and then click </a:t>
            </a:r>
            <a:r>
              <a:rPr lang="en-US" sz="2400" dirty="0">
                <a:solidFill>
                  <a:srgbClr val="047EB6"/>
                </a:solidFill>
                <a:latin typeface="+mj-lt"/>
              </a:rPr>
              <a:t>‘Update’</a:t>
            </a:r>
            <a:r>
              <a:rPr lang="en-US" sz="2400" dirty="0">
                <a:latin typeface="+mj-lt"/>
              </a:rPr>
              <a:t>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AB25387-C9BF-44E9-9E8B-0064CF1BC931}"/>
              </a:ext>
            </a:extLst>
          </p:cNvPr>
          <p:cNvSpPr txBox="1"/>
          <p:nvPr/>
        </p:nvSpPr>
        <p:spPr>
          <a:xfrm>
            <a:off x="1432559" y="482735"/>
            <a:ext cx="46634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47EB6"/>
                </a:solidFill>
                <a:latin typeface="+mj-lt"/>
              </a:rPr>
              <a:t>Reset filters after every search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F9E156-0F7B-440F-AF57-54145B42F53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902" t="12705" r="8126" b="11528"/>
          <a:stretch/>
        </p:blipFill>
        <p:spPr>
          <a:xfrm>
            <a:off x="2143620" y="945137"/>
            <a:ext cx="7904759" cy="3964703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8BC87D-61F1-4A49-B2F9-AAF36B846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752C7-0462-49B5-84B7-35F4DEAFFF02}" type="slidenum">
              <a:rPr lang="en-GB" smtClean="0"/>
              <a:t>7</a:t>
            </a:fld>
            <a:endParaRPr lang="en-GB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A26E761-4C5E-4B2B-ADEE-3F3F89892267}"/>
              </a:ext>
            </a:extLst>
          </p:cNvPr>
          <p:cNvSpPr/>
          <p:nvPr/>
        </p:nvSpPr>
        <p:spPr>
          <a:xfrm>
            <a:off x="7981121" y="1868557"/>
            <a:ext cx="629479" cy="308113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39506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0C0A3B4-289B-4CA9-B147-C2AB57AC5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251267-BE20-4359-9B9E-142D88AF13B8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BE954DD-F9CF-4E88-B3A4-A32DF3D2892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43277" y="1038634"/>
            <a:ext cx="7505446" cy="403163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56C3ED8-D9D5-4F9D-BE2E-A7E03EE8B762}"/>
              </a:ext>
            </a:extLst>
          </p:cNvPr>
          <p:cNvSpPr txBox="1"/>
          <p:nvPr/>
        </p:nvSpPr>
        <p:spPr>
          <a:xfrm>
            <a:off x="1432559" y="5113146"/>
            <a:ext cx="99212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525252"/>
                </a:solidFill>
                <a:latin typeface="+mj-lt"/>
              </a:rPr>
              <a:t>You can refine your search by selecting a </a:t>
            </a:r>
            <a:r>
              <a:rPr lang="en-GB" sz="2400" dirty="0">
                <a:solidFill>
                  <a:srgbClr val="047EB6"/>
                </a:solidFill>
                <a:latin typeface="+mj-lt"/>
              </a:rPr>
              <a:t>‘Type of content’. </a:t>
            </a:r>
            <a:r>
              <a:rPr lang="en-GB" sz="2400" dirty="0">
                <a:solidFill>
                  <a:srgbClr val="525252"/>
                </a:solidFill>
                <a:latin typeface="+mj-lt"/>
              </a:rPr>
              <a:t>You can scroll through our list of content types and select the document you wish to use.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AB25387-C9BF-44E9-9E8B-0064CF1BC931}"/>
              </a:ext>
            </a:extLst>
          </p:cNvPr>
          <p:cNvSpPr txBox="1"/>
          <p:nvPr/>
        </p:nvSpPr>
        <p:spPr>
          <a:xfrm>
            <a:off x="1432559" y="482735"/>
            <a:ext cx="56274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47EB6"/>
                </a:solidFill>
                <a:latin typeface="+mj-lt"/>
              </a:rPr>
              <a:t>Using the “Types of content” search filter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8BC87D-61F1-4A49-B2F9-AAF36B846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752C7-0462-49B5-84B7-35F4DEAFFF02}" type="slidenum">
              <a:rPr lang="en-GB" smtClean="0"/>
              <a:t>8</a:t>
            </a:fld>
            <a:endParaRPr lang="en-GB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A26E761-4C5E-4B2B-ADEE-3F3F89892267}"/>
              </a:ext>
            </a:extLst>
          </p:cNvPr>
          <p:cNvSpPr/>
          <p:nvPr/>
        </p:nvSpPr>
        <p:spPr>
          <a:xfrm>
            <a:off x="3945834" y="1983035"/>
            <a:ext cx="2315813" cy="3130112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38133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0C0A3B4-289B-4CA9-B147-C2AB57AC5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251267-BE20-4359-9B9E-142D88AF13B8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1DCAFCF-3A93-499B-8BAE-E79FF361694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26799" y="944400"/>
            <a:ext cx="7669696" cy="407452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56C3ED8-D9D5-4F9D-BE2E-A7E03EE8B762}"/>
              </a:ext>
            </a:extLst>
          </p:cNvPr>
          <p:cNvSpPr txBox="1"/>
          <p:nvPr/>
        </p:nvSpPr>
        <p:spPr>
          <a:xfrm>
            <a:off x="1432559" y="5113146"/>
            <a:ext cx="99212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525252"/>
                </a:solidFill>
                <a:latin typeface="+mj-lt"/>
              </a:rPr>
              <a:t>You can refine your search by selecting a </a:t>
            </a:r>
            <a:r>
              <a:rPr lang="en-GB" sz="2400" dirty="0">
                <a:solidFill>
                  <a:srgbClr val="047EB6"/>
                </a:solidFill>
                <a:latin typeface="+mj-lt"/>
              </a:rPr>
              <a:t>‘Subscription’. </a:t>
            </a:r>
            <a:r>
              <a:rPr lang="en-US" sz="2400" dirty="0">
                <a:solidFill>
                  <a:srgbClr val="525252"/>
                </a:solidFill>
                <a:latin typeface="+mj-lt"/>
              </a:rPr>
              <a:t>The options in the subscription filter will reflect the modules you have access to.</a:t>
            </a:r>
            <a:endParaRPr lang="en-GB" sz="2400" dirty="0">
              <a:solidFill>
                <a:srgbClr val="525252"/>
              </a:solidFill>
              <a:latin typeface="+mj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AB25387-C9BF-44E9-9E8B-0064CF1BC931}"/>
              </a:ext>
            </a:extLst>
          </p:cNvPr>
          <p:cNvSpPr txBox="1"/>
          <p:nvPr/>
        </p:nvSpPr>
        <p:spPr>
          <a:xfrm>
            <a:off x="1432559" y="482735"/>
            <a:ext cx="56274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47EB6"/>
                </a:solidFill>
                <a:latin typeface="+mj-lt"/>
              </a:rPr>
              <a:t>Using the “Subscription” search filter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8BC87D-61F1-4A49-B2F9-AAF36B846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752C7-0462-49B5-84B7-35F4DEAFFF02}" type="slidenum">
              <a:rPr lang="en-GB" smtClean="0"/>
              <a:t>9</a:t>
            </a:fld>
            <a:endParaRPr lang="en-GB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A26E761-4C5E-4B2B-ADEE-3F3F89892267}"/>
              </a:ext>
            </a:extLst>
          </p:cNvPr>
          <p:cNvSpPr/>
          <p:nvPr/>
        </p:nvSpPr>
        <p:spPr>
          <a:xfrm>
            <a:off x="5227983" y="1705904"/>
            <a:ext cx="2191570" cy="3407242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52657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08B246607A1F640AF1D4DBA96E9A1AD" ma:contentTypeVersion="13" ma:contentTypeDescription="Create a new document." ma:contentTypeScope="" ma:versionID="138ad499ad9e8185a8bba014ed07cf2a">
  <xsd:schema xmlns:xsd="http://www.w3.org/2001/XMLSchema" xmlns:xs="http://www.w3.org/2001/XMLSchema" xmlns:p="http://schemas.microsoft.com/office/2006/metadata/properties" xmlns:ns3="fe27b2b9-0084-464a-88d3-96639f711a00" xmlns:ns4="26d8f742-de7d-407e-9a1b-85de0265aaaa" targetNamespace="http://schemas.microsoft.com/office/2006/metadata/properties" ma:root="true" ma:fieldsID="25a8f0137bf060c870265d978f358afa" ns3:_="" ns4:_="">
    <xsd:import namespace="fe27b2b9-0084-464a-88d3-96639f711a00"/>
    <xsd:import namespace="26d8f742-de7d-407e-9a1b-85de0265aaa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27b2b9-0084-464a-88d3-96639f711a0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d8f742-de7d-407e-9a1b-85de0265aaaa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F451A1C-9A41-428D-8160-6CA0623D32E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e27b2b9-0084-464a-88d3-96639f711a00"/>
    <ds:schemaRef ds:uri="26d8f742-de7d-407e-9a1b-85de0265aaa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4CACF31-CF6D-4F50-A130-2DEC04F9814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4DB329B-802F-473F-A1FA-F43D195252E1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7727</TotalTime>
  <Words>434</Words>
  <Application>Microsoft Office PowerPoint</Application>
  <PresentationFormat>Widescreen</PresentationFormat>
  <Paragraphs>53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Nichola Kelly</dc:creator>
  <cp:lastModifiedBy>Griffin, Liam</cp:lastModifiedBy>
  <cp:revision>2</cp:revision>
  <dcterms:created xsi:type="dcterms:W3CDTF">2019-05-28T13:39:50Z</dcterms:created>
  <dcterms:modified xsi:type="dcterms:W3CDTF">2021-06-08T16:19:29Z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181c070e-054b-4d1c-ba4c-fc70b099192e_Enabled">
    <vt:lpwstr>True</vt:lpwstr>
  </property>
  <property fmtid="{D5CDD505-2E9C-101B-9397-08002B2CF9AE}" pid="3" name="MSIP_Label_181c070e-054b-4d1c-ba4c-fc70b099192e_SiteId">
    <vt:lpwstr>2567d566-604c-408a-8a60-55d0dc9d9d6b</vt:lpwstr>
  </property>
  <property fmtid="{D5CDD505-2E9C-101B-9397-08002B2CF9AE}" pid="4" name="MSIP_Label_181c070e-054b-4d1c-ba4c-fc70b099192e_Owner">
    <vt:lpwstr>Liam.Griffin@informa.com</vt:lpwstr>
  </property>
  <property fmtid="{D5CDD505-2E9C-101B-9397-08002B2CF9AE}" pid="5" name="MSIP_Label_181c070e-054b-4d1c-ba4c-fc70b099192e_SetDate">
    <vt:lpwstr>2020-07-30T16:27:09.7332736Z</vt:lpwstr>
  </property>
  <property fmtid="{D5CDD505-2E9C-101B-9397-08002B2CF9AE}" pid="6" name="MSIP_Label_181c070e-054b-4d1c-ba4c-fc70b099192e_Name">
    <vt:lpwstr>General</vt:lpwstr>
  </property>
  <property fmtid="{D5CDD505-2E9C-101B-9397-08002B2CF9AE}" pid="7" name="MSIP_Label_181c070e-054b-4d1c-ba4c-fc70b099192e_Application">
    <vt:lpwstr>Microsoft Azure Information Protection</vt:lpwstr>
  </property>
  <property fmtid="{D5CDD505-2E9C-101B-9397-08002B2CF9AE}" pid="8" name="MSIP_Label_181c070e-054b-4d1c-ba4c-fc70b099192e_ActionId">
    <vt:lpwstr>0bd6c7f5-5ee9-432a-8296-5ac2810d105f</vt:lpwstr>
  </property>
  <property fmtid="{D5CDD505-2E9C-101B-9397-08002B2CF9AE}" pid="9" name="MSIP_Label_181c070e-054b-4d1c-ba4c-fc70b099192e_Extended_MSFT_Method">
    <vt:lpwstr>Automatic</vt:lpwstr>
  </property>
  <property fmtid="{D5CDD505-2E9C-101B-9397-08002B2CF9AE}" pid="10" name="MSIP_Label_2bbab825-a111-45e4-86a1-18cee0005896_Enabled">
    <vt:lpwstr>True</vt:lpwstr>
  </property>
  <property fmtid="{D5CDD505-2E9C-101B-9397-08002B2CF9AE}" pid="11" name="MSIP_Label_2bbab825-a111-45e4-86a1-18cee0005896_SiteId">
    <vt:lpwstr>2567d566-604c-408a-8a60-55d0dc9d9d6b</vt:lpwstr>
  </property>
  <property fmtid="{D5CDD505-2E9C-101B-9397-08002B2CF9AE}" pid="12" name="MSIP_Label_2bbab825-a111-45e4-86a1-18cee0005896_Owner">
    <vt:lpwstr>Liam.Griffin@informa.com</vt:lpwstr>
  </property>
  <property fmtid="{D5CDD505-2E9C-101B-9397-08002B2CF9AE}" pid="13" name="MSIP_Label_2bbab825-a111-45e4-86a1-18cee0005896_SetDate">
    <vt:lpwstr>2020-07-30T16:27:09.7332736Z</vt:lpwstr>
  </property>
  <property fmtid="{D5CDD505-2E9C-101B-9397-08002B2CF9AE}" pid="14" name="MSIP_Label_2bbab825-a111-45e4-86a1-18cee0005896_Name">
    <vt:lpwstr>Un-restricted</vt:lpwstr>
  </property>
  <property fmtid="{D5CDD505-2E9C-101B-9397-08002B2CF9AE}" pid="15" name="MSIP_Label_2bbab825-a111-45e4-86a1-18cee0005896_Application">
    <vt:lpwstr>Microsoft Azure Information Protection</vt:lpwstr>
  </property>
  <property fmtid="{D5CDD505-2E9C-101B-9397-08002B2CF9AE}" pid="16" name="MSIP_Label_2bbab825-a111-45e4-86a1-18cee0005896_ActionId">
    <vt:lpwstr>0bd6c7f5-5ee9-432a-8296-5ac2810d105f</vt:lpwstr>
  </property>
  <property fmtid="{D5CDD505-2E9C-101B-9397-08002B2CF9AE}" pid="17" name="MSIP_Label_2bbab825-a111-45e4-86a1-18cee0005896_Parent">
    <vt:lpwstr>181c070e-054b-4d1c-ba4c-fc70b099192e</vt:lpwstr>
  </property>
  <property fmtid="{D5CDD505-2E9C-101B-9397-08002B2CF9AE}" pid="18" name="MSIP_Label_2bbab825-a111-45e4-86a1-18cee0005896_Extended_MSFT_Method">
    <vt:lpwstr>Automatic</vt:lpwstr>
  </property>
  <property fmtid="{D5CDD505-2E9C-101B-9397-08002B2CF9AE}" pid="19" name="Sensitivity">
    <vt:lpwstr>General Un-restricted</vt:lpwstr>
  </property>
  <property fmtid="{D5CDD505-2E9C-101B-9397-08002B2CF9AE}" pid="20" name="ContentTypeId">
    <vt:lpwstr>0x010100908B246607A1F640AF1D4DBA96E9A1AD</vt:lpwstr>
  </property>
</Properties>
</file>