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303" r:id="rId6"/>
    <p:sldId id="259" r:id="rId7"/>
    <p:sldId id="260" r:id="rId8"/>
    <p:sldId id="261" r:id="rId9"/>
    <p:sldId id="319" r:id="rId10"/>
    <p:sldId id="306" r:id="rId11"/>
    <p:sldId id="307" r:id="rId12"/>
    <p:sldId id="310" r:id="rId13"/>
    <p:sldId id="309" r:id="rId14"/>
    <p:sldId id="308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047EB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CCA02-079F-4300-B347-AF282DC63AA9}" v="58" dt="2021-06-14T10:15:04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95C-A2AD-4EE2-A93A-AFECBE5331F2}" type="datetimeFigureOut">
              <a:rPr lang="en-GB" smtClean="0"/>
              <a:t>27/07/2022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CDA4-5FDF-40B3-9E89-662D287295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1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11E6-2D40-4ECB-9041-667E775E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0FB63-7EA2-4F28-8A65-25677026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BD7-0281-47C5-985D-878ACCE93684}" type="datetime1">
              <a:rPr lang="en-GB" smtClean="0"/>
              <a:t>27/07/2022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3D46C-66FE-4EAA-828B-29DD80E2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7F56-8F03-4358-A396-61D72452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A2C45-1278-4DCE-B3D8-44E024A1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F7CD6-42B7-4737-8CFD-66A4F05E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2B5E-7A2E-4ED2-AE05-2261FFE00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CD92-302A-49B1-9B5E-20AE06590DDD}" type="datetime1">
              <a:rPr lang="en-GB" smtClean="0"/>
              <a:t>27/07/2022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1DD5-E4F0-46EB-819D-EB3E2E420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6325-76FF-49B0-B2A0-27BF80CD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7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bour.inf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3561521" y="2659558"/>
            <a:ext cx="50689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How to use the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latest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4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1685710"/>
            <a:ext cx="3666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also change the date of the week if you missed out on important news by selecting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‘Change date’. 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This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‘Industry news’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,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goes back 3 months in case you missed out on something recently.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13D0-ABC8-4005-9BC3-329236586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t="12126" r="27717" b="5700"/>
          <a:stretch/>
        </p:blipFill>
        <p:spPr>
          <a:xfrm>
            <a:off x="5014953" y="1278115"/>
            <a:ext cx="5176963" cy="460084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6691274" y="3169338"/>
            <a:ext cx="704518" cy="33962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Industry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39849-E61E-4B63-B9A7-A58C3A6E5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29" t="47778" r="57836" b="21932"/>
          <a:stretch/>
        </p:blipFill>
        <p:spPr>
          <a:xfrm>
            <a:off x="10327211" y="2390361"/>
            <a:ext cx="1247858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29410" y="2274838"/>
            <a:ext cx="434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Every section contains a list of all the articles and links to that article. So to save you time, simply click the article you are interested in and you will be taken there.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13D0-ABC8-4005-9BC3-329236586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t="12126" r="27717" b="5700"/>
          <a:stretch/>
        </p:blipFill>
        <p:spPr>
          <a:xfrm>
            <a:off x="6022118" y="1278115"/>
            <a:ext cx="5176963" cy="4600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Industry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11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81B149-7C0A-4D5F-A60C-6FF8ADBB3A92}"/>
              </a:ext>
            </a:extLst>
          </p:cNvPr>
          <p:cNvSpPr/>
          <p:nvPr/>
        </p:nvSpPr>
        <p:spPr>
          <a:xfrm>
            <a:off x="7785653" y="3944529"/>
            <a:ext cx="3246782" cy="16353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55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2105561"/>
            <a:ext cx="506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Latest documents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A858-D679-408A-90DF-E2B23584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1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0B26-D93F-4969-918B-93BACD37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8" t="11981" r="8125" b="41932"/>
          <a:stretch/>
        </p:blipFill>
        <p:spPr>
          <a:xfrm>
            <a:off x="4355473" y="2388084"/>
            <a:ext cx="6843423" cy="2081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1985016"/>
            <a:ext cx="2922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Within the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‘Latest documents’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section, you can search for the latest legislation, guidance and other content that has been added to the Barbour service.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4817090" y="3508510"/>
            <a:ext cx="1374987" cy="2484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5327373" y="2420457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Latest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0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45475" y="1905506"/>
            <a:ext cx="266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for your favourite publisher using the filter at the top of the page. Once you have selected your favourite publisher, click 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‘Update’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Latest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3D338-FFCC-4513-BAFA-742A4DD77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2" t="13575" r="14429" b="7149"/>
          <a:stretch/>
        </p:blipFill>
        <p:spPr>
          <a:xfrm>
            <a:off x="4163824" y="1842360"/>
            <a:ext cx="5114015" cy="3157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81B149-7C0A-4D5F-A60C-6FF8ADBB3A92}"/>
              </a:ext>
            </a:extLst>
          </p:cNvPr>
          <p:cNvSpPr/>
          <p:nvPr/>
        </p:nvSpPr>
        <p:spPr>
          <a:xfrm>
            <a:off x="5543044" y="3301739"/>
            <a:ext cx="2355575" cy="2385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97F5D1-030D-4436-B5B4-6D667126E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58" t="26329" r="34158" b="9537"/>
          <a:stretch/>
        </p:blipFill>
        <p:spPr>
          <a:xfrm>
            <a:off x="9485888" y="2286277"/>
            <a:ext cx="2007059" cy="271338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143083-1E2B-4D80-B9E9-3FFECD6DB79D}"/>
              </a:ext>
            </a:extLst>
          </p:cNvPr>
          <p:cNvSpPr/>
          <p:nvPr/>
        </p:nvSpPr>
        <p:spPr>
          <a:xfrm>
            <a:off x="10079248" y="2286277"/>
            <a:ext cx="585440" cy="3277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32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90172"/>
            <a:ext cx="2662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results will show all of the latest documents from your preferred publisher that have been added to our service.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Latest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78641-BF50-4405-915A-ECDF6CB86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8" t="31115" r="13777" b="9537"/>
          <a:stretch/>
        </p:blipFill>
        <p:spPr>
          <a:xfrm>
            <a:off x="4371893" y="1775842"/>
            <a:ext cx="6632713" cy="30517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81B149-7C0A-4D5F-A60C-6FF8ADBB3A92}"/>
              </a:ext>
            </a:extLst>
          </p:cNvPr>
          <p:cNvSpPr/>
          <p:nvPr/>
        </p:nvSpPr>
        <p:spPr>
          <a:xfrm>
            <a:off x="4375525" y="2934687"/>
            <a:ext cx="931971" cy="3750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143083-1E2B-4D80-B9E9-3FFECD6DB79D}"/>
              </a:ext>
            </a:extLst>
          </p:cNvPr>
          <p:cNvSpPr/>
          <p:nvPr/>
        </p:nvSpPr>
        <p:spPr>
          <a:xfrm>
            <a:off x="9492839" y="2850463"/>
            <a:ext cx="416474" cy="30024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24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2105561"/>
            <a:ext cx="506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Legislation diary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A858-D679-408A-90DF-E2B23584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09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0B26-D93F-4969-918B-93BACD37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8" t="11981" r="8125" b="41932"/>
          <a:stretch/>
        </p:blipFill>
        <p:spPr>
          <a:xfrm>
            <a:off x="4355473" y="2388084"/>
            <a:ext cx="6843423" cy="2081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24776"/>
            <a:ext cx="2922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Within the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‘Legislation diary’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section, you will be informed with what legislation will come into affect and when, so you are prepared for what is coming ahead.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4817090" y="3747048"/>
            <a:ext cx="1374987" cy="2484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5327373" y="2420457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55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BAD55-6A0D-47EA-B409-4E44BFEC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8" t="12705" r="21930" b="14127"/>
          <a:stretch/>
        </p:blipFill>
        <p:spPr>
          <a:xfrm>
            <a:off x="5788032" y="1622923"/>
            <a:ext cx="5278108" cy="3850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8" y="2024776"/>
            <a:ext cx="4232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Our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‘Legislation diary’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goes back 6 weeks but goes forward up to 2022.</a:t>
            </a:r>
          </a:p>
          <a:p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This is a great way to horizon scan into the future and ensure you are prepared for what is coming.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61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BAD55-6A0D-47EA-B409-4E44BFEC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8" t="12705" r="21930" b="14127"/>
          <a:stretch/>
        </p:blipFill>
        <p:spPr>
          <a:xfrm>
            <a:off x="4346658" y="1662803"/>
            <a:ext cx="5035937" cy="3674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307249"/>
            <a:ext cx="2751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for legislation by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‘Publisher’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In this example I have used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‘Parliament’. 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19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747F6-C2B5-45F9-8F6E-A3C0E8D4F941}"/>
              </a:ext>
            </a:extLst>
          </p:cNvPr>
          <p:cNvSpPr/>
          <p:nvPr/>
        </p:nvSpPr>
        <p:spPr>
          <a:xfrm>
            <a:off x="4661452" y="2834212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5617C-0003-49F1-9A88-FE8D142149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8" t="43745" r="55626" b="31354"/>
          <a:stretch/>
        </p:blipFill>
        <p:spPr>
          <a:xfrm>
            <a:off x="9649543" y="2736392"/>
            <a:ext cx="2219795" cy="13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321D2-8DF1-4A07-B4E9-E2E66C421B8D}"/>
              </a:ext>
            </a:extLst>
          </p:cNvPr>
          <p:cNvSpPr txBox="1"/>
          <p:nvPr/>
        </p:nvSpPr>
        <p:spPr>
          <a:xfrm>
            <a:off x="1360667" y="1100683"/>
            <a:ext cx="9291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25252"/>
                </a:solidFill>
                <a:latin typeface="+mj-lt"/>
              </a:rPr>
              <a:t>Index</a:t>
            </a:r>
          </a:p>
          <a:p>
            <a:endParaRPr lang="en-GB" sz="2400" b="1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3" action="ppaction://hlinksldjump"/>
              </a:rPr>
              <a:t>Log into your account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4" action="ppaction://hlinksldjump"/>
              </a:rPr>
              <a:t>Homepage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5" action="ppaction://hlinksldjump"/>
              </a:rPr>
              <a:t>Latest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6" action="ppaction://hlinksldjump"/>
              </a:rPr>
              <a:t>Industry news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7" action="ppaction://hlinksldjump"/>
              </a:rPr>
              <a:t>Latest documents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8" action="ppaction://hlinksldjump"/>
              </a:rPr>
              <a:t>Legislation diary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A92D-B017-49CB-9016-54A8B046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5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424295"/>
            <a:ext cx="377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results will return all the legislation that is either in progress or upcoming from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‘Parliament’.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D9E9C-8F52-4911-A8DF-5EF5666F7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1" t="18503" r="22663" b="5990"/>
          <a:stretch/>
        </p:blipFill>
        <p:spPr>
          <a:xfrm>
            <a:off x="5207963" y="1302305"/>
            <a:ext cx="5599327" cy="42837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747F6-C2B5-45F9-8F6E-A3C0E8D4F941}"/>
              </a:ext>
            </a:extLst>
          </p:cNvPr>
          <p:cNvSpPr/>
          <p:nvPr/>
        </p:nvSpPr>
        <p:spPr>
          <a:xfrm>
            <a:off x="5327373" y="2061396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50DF8C-B7CB-4DC6-955A-9B57B556F34B}"/>
              </a:ext>
            </a:extLst>
          </p:cNvPr>
          <p:cNvSpPr/>
          <p:nvPr/>
        </p:nvSpPr>
        <p:spPr>
          <a:xfrm>
            <a:off x="5327372" y="3365077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389639-B051-4801-9CB8-60CCCCDE1814}"/>
              </a:ext>
            </a:extLst>
          </p:cNvPr>
          <p:cNvSpPr/>
          <p:nvPr/>
        </p:nvSpPr>
        <p:spPr>
          <a:xfrm>
            <a:off x="5327371" y="4698575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74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424295"/>
            <a:ext cx="377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also choose to filter by date using the option at the top of the page. This allows you to select when legislation will come into force at a particular time frame.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A874A-96F2-4D3A-BAC2-A49801C80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5" t="21255" r="22744" b="6571"/>
          <a:stretch/>
        </p:blipFill>
        <p:spPr>
          <a:xfrm>
            <a:off x="5438789" y="1600199"/>
            <a:ext cx="5634348" cy="4144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747F6-C2B5-45F9-8F6E-A3C0E8D4F941}"/>
              </a:ext>
            </a:extLst>
          </p:cNvPr>
          <p:cNvSpPr/>
          <p:nvPr/>
        </p:nvSpPr>
        <p:spPr>
          <a:xfrm>
            <a:off x="5711686" y="3252720"/>
            <a:ext cx="3014871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99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344783"/>
            <a:ext cx="377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This will change the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‘Comes into force’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date that has been highlighted in the image of the right. This will allow to prepare for upcoming legislation between a specific time frame.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6482D-F6C2-49AF-AAC7-A17C34B11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1" t="16415" r="22581" b="9537"/>
          <a:stretch/>
        </p:blipFill>
        <p:spPr>
          <a:xfrm>
            <a:off x="5207963" y="1577944"/>
            <a:ext cx="5412218" cy="40546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747F6-C2B5-45F9-8F6E-A3C0E8D4F941}"/>
              </a:ext>
            </a:extLst>
          </p:cNvPr>
          <p:cNvSpPr/>
          <p:nvPr/>
        </p:nvSpPr>
        <p:spPr>
          <a:xfrm>
            <a:off x="5294243" y="1900998"/>
            <a:ext cx="718932" cy="3054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A90861-3EA8-4E62-933E-B00681615603}"/>
              </a:ext>
            </a:extLst>
          </p:cNvPr>
          <p:cNvSpPr/>
          <p:nvPr/>
        </p:nvSpPr>
        <p:spPr>
          <a:xfrm>
            <a:off x="5294243" y="3186458"/>
            <a:ext cx="718932" cy="3054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638EDD-6E5E-4BCF-B036-0BAF45FF117D}"/>
              </a:ext>
            </a:extLst>
          </p:cNvPr>
          <p:cNvSpPr/>
          <p:nvPr/>
        </p:nvSpPr>
        <p:spPr>
          <a:xfrm>
            <a:off x="5304182" y="4478891"/>
            <a:ext cx="718932" cy="3054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98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1905506"/>
            <a:ext cx="3014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We also have other filter options that can make finding legislation easier for you. You can filter by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‘Type of content’, ‘Subscription’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or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‘Region’.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Legislation diary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B3B5B-28FD-400D-93E3-EF6E3064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52" y="1786799"/>
            <a:ext cx="7301948" cy="14659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747F6-C2B5-45F9-8F6E-A3C0E8D4F941}"/>
              </a:ext>
            </a:extLst>
          </p:cNvPr>
          <p:cNvSpPr/>
          <p:nvPr/>
        </p:nvSpPr>
        <p:spPr>
          <a:xfrm>
            <a:off x="6476999" y="1910938"/>
            <a:ext cx="5161723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B2C36-461E-4B07-BCEF-49296B3B4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53" y="3605280"/>
            <a:ext cx="2317360" cy="1434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E4ED7-E8AB-49BE-AC62-BB0E1244B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36" y="3605279"/>
            <a:ext cx="2317360" cy="1837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DAB10-CC24-47B4-BA72-5E3C97721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6040" y="3406673"/>
            <a:ext cx="2317360" cy="25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EB1F2-416E-776F-9F17-0408287FFEB1}"/>
              </a:ext>
            </a:extLst>
          </p:cNvPr>
          <p:cNvSpPr txBox="1"/>
          <p:nvPr/>
        </p:nvSpPr>
        <p:spPr>
          <a:xfrm>
            <a:off x="427382" y="1470015"/>
            <a:ext cx="10926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would like any further assistance, please get in touch: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help@barbour-ehs.com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0845 711 4111</a:t>
            </a:r>
          </a:p>
        </p:txBody>
      </p:sp>
    </p:spTree>
    <p:extLst>
      <p:ext uri="{BB962C8B-B14F-4D97-AF65-F5344CB8AC3E}">
        <p14:creationId xmlns:p14="http://schemas.microsoft.com/office/powerpoint/2010/main" val="292646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3B4E4-C0E0-40B0-A035-0F5E161F927A}"/>
              </a:ext>
            </a:extLst>
          </p:cNvPr>
          <p:cNvSpPr txBox="1"/>
          <p:nvPr/>
        </p:nvSpPr>
        <p:spPr>
          <a:xfrm>
            <a:off x="1231568" y="2828833"/>
            <a:ext cx="24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Login into your account through our </a:t>
            </a:r>
            <a:r>
              <a:rPr lang="en-GB" sz="2400" dirty="0">
                <a:solidFill>
                  <a:srgbClr val="047EB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CC2FF-BD60-41BC-8245-ED624103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565" y="995747"/>
            <a:ext cx="6768549" cy="486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E6B3B-4870-4382-8127-88117D98CABA}"/>
              </a:ext>
            </a:extLst>
          </p:cNvPr>
          <p:cNvSpPr txBox="1"/>
          <p:nvPr/>
        </p:nvSpPr>
        <p:spPr>
          <a:xfrm>
            <a:off x="1432558" y="453131"/>
            <a:ext cx="282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Log into your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3927-4FAB-4EE9-8AD3-150DEA3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6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F445A-1629-494D-B352-E895E009F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560" y="1067603"/>
            <a:ext cx="9326880" cy="4722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92802-72C1-46D5-99B7-88A90908E1CA}"/>
              </a:ext>
            </a:extLst>
          </p:cNvPr>
          <p:cNvSpPr txBox="1"/>
          <p:nvPr/>
        </p:nvSpPr>
        <p:spPr>
          <a:xfrm>
            <a:off x="1432560" y="453131"/>
            <a:ext cx="160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4BC3-ED40-415E-959D-EC21047B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0B26-D93F-4969-918B-93BACD37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8" t="11981" r="8125" b="41932"/>
          <a:stretch/>
        </p:blipFill>
        <p:spPr>
          <a:xfrm>
            <a:off x="4355473" y="2388084"/>
            <a:ext cx="6843423" cy="2081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192498"/>
            <a:ext cx="2922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‘Latest’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section contains the very latest news, documents and our legislation diary for upcoming legislation and consultations.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4817090" y="2987609"/>
            <a:ext cx="1374987" cy="10874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5327373" y="2420457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Latest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2105561"/>
            <a:ext cx="506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Industry news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A858-D679-408A-90DF-E2B23584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3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0B26-D93F-4969-918B-93BACD37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8" t="11981" r="8125" b="41932"/>
          <a:stretch/>
        </p:blipFill>
        <p:spPr>
          <a:xfrm>
            <a:off x="4355473" y="2388084"/>
            <a:ext cx="6843423" cy="2081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24776"/>
            <a:ext cx="2922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‘Industry news’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section offers you a weekly update of all the news, prosecutions and everything else that is happening within health and safety and other topics.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4817090" y="3299791"/>
            <a:ext cx="1374987" cy="2484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5327373" y="2420457"/>
            <a:ext cx="768627" cy="3525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Industry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24776"/>
            <a:ext cx="4342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This section is broken down into different topics so you can navigate to what is relevant to you.</a:t>
            </a:r>
          </a:p>
          <a:p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Each topic is broken down even further into news, guidance, legislation and more.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13D0-ABC8-4005-9BC3-329236586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t="12126" r="27717" b="5700"/>
          <a:stretch/>
        </p:blipFill>
        <p:spPr>
          <a:xfrm>
            <a:off x="6022118" y="1278115"/>
            <a:ext cx="5176963" cy="460084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6573079" y="3538916"/>
            <a:ext cx="4336776" cy="4096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Industry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8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81B149-7C0A-4D5F-A60C-6FF8ADBB3A92}"/>
              </a:ext>
            </a:extLst>
          </p:cNvPr>
          <p:cNvSpPr/>
          <p:nvPr/>
        </p:nvSpPr>
        <p:spPr>
          <a:xfrm>
            <a:off x="6602896" y="4396409"/>
            <a:ext cx="974034" cy="153062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6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29409" y="1863122"/>
            <a:ext cx="4342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If you wanted to search for a particular topic by keyword, you can use the search bar at the top of the page.</a:t>
            </a:r>
          </a:p>
          <a:p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When you press enter, your search results will be displayed where you can filter by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‘Type of news’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or by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‘Subscription’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13D0-ABC8-4005-9BC3-329236586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t="12126" r="27717" b="54073"/>
          <a:stretch/>
        </p:blipFill>
        <p:spPr>
          <a:xfrm>
            <a:off x="6022117" y="1184998"/>
            <a:ext cx="5176963" cy="18924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6523383" y="2171572"/>
            <a:ext cx="3147391" cy="4096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Industry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078E-2D43-4E6B-8F72-E802563623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8" t="31426" r="28859" b="5411"/>
          <a:stretch/>
        </p:blipFill>
        <p:spPr>
          <a:xfrm>
            <a:off x="6022117" y="3077466"/>
            <a:ext cx="5176963" cy="31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B246607A1F640AF1D4DBA96E9A1AD" ma:contentTypeVersion="13" ma:contentTypeDescription="Create a new document." ma:contentTypeScope="" ma:versionID="138ad499ad9e8185a8bba014ed07cf2a">
  <xsd:schema xmlns:xsd="http://www.w3.org/2001/XMLSchema" xmlns:xs="http://www.w3.org/2001/XMLSchema" xmlns:p="http://schemas.microsoft.com/office/2006/metadata/properties" xmlns:ns3="fe27b2b9-0084-464a-88d3-96639f711a00" xmlns:ns4="26d8f742-de7d-407e-9a1b-85de0265aaaa" targetNamespace="http://schemas.microsoft.com/office/2006/metadata/properties" ma:root="true" ma:fieldsID="25a8f0137bf060c870265d978f358afa" ns3:_="" ns4:_="">
    <xsd:import namespace="fe27b2b9-0084-464a-88d3-96639f711a00"/>
    <xsd:import namespace="26d8f742-de7d-407e-9a1b-85de0265aa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7b2b9-0084-464a-88d3-96639f711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8f742-de7d-407e-9a1b-85de0265a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ACF31-CF6D-4F50-A130-2DEC04F98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B329B-802F-473F-A1FA-F43D195252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451A1C-9A41-428D-8160-6CA0623D3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7b2b9-0084-464a-88d3-96639f711a00"/>
    <ds:schemaRef ds:uri="26d8f742-de7d-407e-9a1b-85de0265a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616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Kelly</dc:creator>
  <cp:lastModifiedBy>Rebecca May</cp:lastModifiedBy>
  <cp:revision>3</cp:revision>
  <dcterms:created xsi:type="dcterms:W3CDTF">2019-05-28T13:39:50Z</dcterms:created>
  <dcterms:modified xsi:type="dcterms:W3CDTF">2022-07-27T16:32:55Z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Liam.Griffin@informa.com</vt:lpwstr>
  </property>
  <property fmtid="{D5CDD505-2E9C-101B-9397-08002B2CF9AE}" pid="5" name="MSIP_Label_181c070e-054b-4d1c-ba4c-fc70b099192e_SetDate">
    <vt:lpwstr>2020-07-30T16:27:09.7332736Z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0bd6c7f5-5ee9-432a-8296-5ac2810d105f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Liam.Griffin@informa.com</vt:lpwstr>
  </property>
  <property fmtid="{D5CDD505-2E9C-101B-9397-08002B2CF9AE}" pid="13" name="MSIP_Label_2bbab825-a111-45e4-86a1-18cee0005896_SetDate">
    <vt:lpwstr>2020-07-30T16:27:09.7332736Z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0bd6c7f5-5ee9-432a-8296-5ac2810d105f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0x010100908B246607A1F640AF1D4DBA96E9A1AD</vt:lpwstr>
  </property>
</Properties>
</file>